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7"/>
  </p:notesMasterIdLst>
  <p:sldIdLst>
    <p:sldId id="283" r:id="rId5"/>
    <p:sldId id="316" r:id="rId6"/>
    <p:sldId id="305" r:id="rId7"/>
    <p:sldId id="333" r:id="rId8"/>
    <p:sldId id="277" r:id="rId9"/>
    <p:sldId id="304" r:id="rId10"/>
    <p:sldId id="331" r:id="rId11"/>
    <p:sldId id="295" r:id="rId12"/>
    <p:sldId id="350" r:id="rId13"/>
    <p:sldId id="334" r:id="rId14"/>
    <p:sldId id="335" r:id="rId15"/>
    <p:sldId id="327" r:id="rId16"/>
    <p:sldId id="336" r:id="rId17"/>
    <p:sldId id="337" r:id="rId18"/>
    <p:sldId id="309" r:id="rId19"/>
    <p:sldId id="342" r:id="rId20"/>
    <p:sldId id="338" r:id="rId21"/>
    <p:sldId id="343" r:id="rId22"/>
    <p:sldId id="347" r:id="rId23"/>
    <p:sldId id="348" r:id="rId24"/>
    <p:sldId id="344" r:id="rId25"/>
    <p:sldId id="345" r:id="rId26"/>
    <p:sldId id="349" r:id="rId27"/>
    <p:sldId id="355" r:id="rId28"/>
    <p:sldId id="354" r:id="rId29"/>
    <p:sldId id="340" r:id="rId30"/>
    <p:sldId id="346" r:id="rId31"/>
    <p:sldId id="339" r:id="rId32"/>
    <p:sldId id="341" r:id="rId33"/>
    <p:sldId id="352" r:id="rId34"/>
    <p:sldId id="353" r:id="rId35"/>
    <p:sldId id="310" r:id="rId36"/>
    <p:sldId id="320" r:id="rId37"/>
    <p:sldId id="284" r:id="rId38"/>
    <p:sldId id="285" r:id="rId39"/>
    <p:sldId id="329" r:id="rId40"/>
    <p:sldId id="356" r:id="rId41"/>
    <p:sldId id="357" r:id="rId42"/>
    <p:sldId id="358" r:id="rId43"/>
    <p:sldId id="318" r:id="rId44"/>
    <p:sldId id="324" r:id="rId45"/>
    <p:sldId id="325" r:id="rId46"/>
    <p:sldId id="326" r:id="rId47"/>
    <p:sldId id="359" r:id="rId48"/>
    <p:sldId id="328" r:id="rId49"/>
    <p:sldId id="360" r:id="rId50"/>
    <p:sldId id="332" r:id="rId51"/>
    <p:sldId id="319" r:id="rId52"/>
    <p:sldId id="361" r:id="rId53"/>
    <p:sldId id="362" r:id="rId54"/>
    <p:sldId id="363" r:id="rId55"/>
    <p:sldId id="36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B5837DB-D291-40F8-B1F3-37B6A80183AF}">
          <p14:sldIdLst>
            <p14:sldId id="283"/>
          </p14:sldIdLst>
        </p14:section>
        <p14:section name="Untitled Section" id="{5CE14B98-1350-4AB7-9B19-DAD067572589}">
          <p14:sldIdLst>
            <p14:sldId id="316"/>
            <p14:sldId id="305"/>
            <p14:sldId id="333"/>
            <p14:sldId id="277"/>
            <p14:sldId id="304"/>
            <p14:sldId id="331"/>
            <p14:sldId id="295"/>
            <p14:sldId id="350"/>
            <p14:sldId id="334"/>
            <p14:sldId id="335"/>
            <p14:sldId id="327"/>
            <p14:sldId id="336"/>
            <p14:sldId id="337"/>
            <p14:sldId id="309"/>
            <p14:sldId id="342"/>
            <p14:sldId id="338"/>
            <p14:sldId id="343"/>
            <p14:sldId id="347"/>
            <p14:sldId id="348"/>
            <p14:sldId id="344"/>
            <p14:sldId id="345"/>
            <p14:sldId id="349"/>
            <p14:sldId id="355"/>
            <p14:sldId id="354"/>
            <p14:sldId id="340"/>
            <p14:sldId id="346"/>
            <p14:sldId id="339"/>
            <p14:sldId id="341"/>
            <p14:sldId id="352"/>
            <p14:sldId id="353"/>
            <p14:sldId id="310"/>
            <p14:sldId id="320"/>
            <p14:sldId id="284"/>
            <p14:sldId id="285"/>
            <p14:sldId id="329"/>
            <p14:sldId id="356"/>
            <p14:sldId id="357"/>
            <p14:sldId id="358"/>
            <p14:sldId id="318"/>
            <p14:sldId id="324"/>
            <p14:sldId id="325"/>
            <p14:sldId id="326"/>
            <p14:sldId id="359"/>
            <p14:sldId id="328"/>
            <p14:sldId id="360"/>
            <p14:sldId id="332"/>
            <p14:sldId id="319"/>
            <p14:sldId id="361"/>
            <p14:sldId id="362"/>
            <p14:sldId id="363"/>
            <p14:sldId id="364"/>
          </p14:sldIdLst>
        </p14:section>
      </p14:sectionLst>
    </p:ext>
    <p:ext uri="{EFAFB233-063F-42B5-8137-9DF3F51BA10A}">
      <p15:sldGuideLst xmlns:p15="http://schemas.microsoft.com/office/powerpoint/2012/main">
        <p15:guide id="2" pos="3840" userDrawn="1">
          <p15:clr>
            <a:srgbClr val="A4A3A4"/>
          </p15:clr>
        </p15:guide>
        <p15:guide id="3" pos="4368"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316F98"/>
    <a:srgbClr val="88939A"/>
    <a:srgbClr val="2451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05815F-F971-4833-B390-DC17A54EBB88}" v="3114" dt="2021-08-10T16:47:10.8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0822" autoAdjust="0"/>
  </p:normalViewPr>
  <p:slideViewPr>
    <p:cSldViewPr snapToGrid="0" snapToObjects="1" showGuides="1">
      <p:cViewPr varScale="1">
        <p:scale>
          <a:sx n="74" d="100"/>
          <a:sy n="74" d="100"/>
        </p:scale>
        <p:origin x="1797" y="45"/>
      </p:cViewPr>
      <p:guideLst>
        <p:guide pos="3840"/>
        <p:guide pos="4368"/>
        <p:guide orient="horz"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ca, Jim S" userId="bae22c3e-09c7-4401-a6a1-b83c8ff0e8c8" providerId="ADAL" clId="{70857041-B28E-4C42-BCDF-2A9E970EBD4A}"/>
    <pc:docChg chg="modSld">
      <pc:chgData name="Baca, Jim S" userId="bae22c3e-09c7-4401-a6a1-b83c8ff0e8c8" providerId="ADAL" clId="{70857041-B28E-4C42-BCDF-2A9E970EBD4A}" dt="2021-08-10T14:24:30.425" v="3" actId="20577"/>
      <pc:docMkLst>
        <pc:docMk/>
      </pc:docMkLst>
      <pc:sldChg chg="modSp mod">
        <pc:chgData name="Baca, Jim S" userId="bae22c3e-09c7-4401-a6a1-b83c8ff0e8c8" providerId="ADAL" clId="{70857041-B28E-4C42-BCDF-2A9E970EBD4A}" dt="2021-08-10T14:24:30.425" v="3" actId="20577"/>
        <pc:sldMkLst>
          <pc:docMk/>
          <pc:sldMk cId="3093963738" sldId="327"/>
        </pc:sldMkLst>
        <pc:spChg chg="mod">
          <ac:chgData name="Baca, Jim S" userId="bae22c3e-09c7-4401-a6a1-b83c8ff0e8c8" providerId="ADAL" clId="{70857041-B28E-4C42-BCDF-2A9E970EBD4A}" dt="2021-08-10T14:24:30.425" v="3" actId="20577"/>
          <ac:spMkLst>
            <pc:docMk/>
            <pc:sldMk cId="3093963738" sldId="327"/>
            <ac:spMk id="14" creationId="{C42BA020-A45B-47CA-8F0D-86C6C5004355}"/>
          </ac:spMkLst>
        </pc:spChg>
      </pc:sldChg>
    </pc:docChg>
  </pc:docChgLst>
  <pc:docChgLst>
    <pc:chgData name="Macedo, Rogelio" userId="09d43d06-09f2-4f49-9a00-056a411a915e" providerId="ADAL" clId="{4005815F-F971-4833-B390-DC17A54EBB88}"/>
    <pc:docChg chg="undo redo custSel addSld delSld modSld sldOrd modSection">
      <pc:chgData name="Macedo, Rogelio" userId="09d43d06-09f2-4f49-9a00-056a411a915e" providerId="ADAL" clId="{4005815F-F971-4833-B390-DC17A54EBB88}" dt="2021-08-10T16:57:30.031" v="17204" actId="20577"/>
      <pc:docMkLst>
        <pc:docMk/>
      </pc:docMkLst>
      <pc:sldChg chg="modSp mod modNotesTx">
        <pc:chgData name="Macedo, Rogelio" userId="09d43d06-09f2-4f49-9a00-056a411a915e" providerId="ADAL" clId="{4005815F-F971-4833-B390-DC17A54EBB88}" dt="2021-08-10T16:44:02.484" v="16818" actId="20577"/>
        <pc:sldMkLst>
          <pc:docMk/>
          <pc:sldMk cId="469066283" sldId="277"/>
        </pc:sldMkLst>
        <pc:spChg chg="mod">
          <ac:chgData name="Macedo, Rogelio" userId="09d43d06-09f2-4f49-9a00-056a411a915e" providerId="ADAL" clId="{4005815F-F971-4833-B390-DC17A54EBB88}" dt="2021-08-10T07:55:33.666" v="13626" actId="20577"/>
          <ac:spMkLst>
            <pc:docMk/>
            <pc:sldMk cId="469066283" sldId="277"/>
            <ac:spMk id="2" creationId="{C1A65C6E-8D94-4609-95AE-7C7F175AD7AB}"/>
          </ac:spMkLst>
        </pc:spChg>
        <pc:spChg chg="mod">
          <ac:chgData name="Macedo, Rogelio" userId="09d43d06-09f2-4f49-9a00-056a411a915e" providerId="ADAL" clId="{4005815F-F971-4833-B390-DC17A54EBB88}" dt="2021-07-20T04:47:59.261" v="1934" actId="20577"/>
          <ac:spMkLst>
            <pc:docMk/>
            <pc:sldMk cId="469066283" sldId="277"/>
            <ac:spMk id="21" creationId="{193D00B6-F199-4AF1-A384-4FAFE635134F}"/>
          </ac:spMkLst>
        </pc:spChg>
        <pc:spChg chg="mod">
          <ac:chgData name="Macedo, Rogelio" userId="09d43d06-09f2-4f49-9a00-056a411a915e" providerId="ADAL" clId="{4005815F-F971-4833-B390-DC17A54EBB88}" dt="2021-07-20T04:48:03.084" v="1935" actId="14100"/>
          <ac:spMkLst>
            <pc:docMk/>
            <pc:sldMk cId="469066283" sldId="277"/>
            <ac:spMk id="22" creationId="{05D89383-04BD-4740-ABDA-8EBBB89CEBE7}"/>
          </ac:spMkLst>
        </pc:spChg>
        <pc:spChg chg="mod">
          <ac:chgData name="Macedo, Rogelio" userId="09d43d06-09f2-4f49-9a00-056a411a915e" providerId="ADAL" clId="{4005815F-F971-4833-B390-DC17A54EBB88}" dt="2021-07-20T04:48:30.340" v="1942" actId="14100"/>
          <ac:spMkLst>
            <pc:docMk/>
            <pc:sldMk cId="469066283" sldId="277"/>
            <ac:spMk id="23" creationId="{B9FBED98-9E9A-4D88-83BE-FAC0F14C9DCB}"/>
          </ac:spMkLst>
        </pc:spChg>
      </pc:sldChg>
      <pc:sldChg chg="modSp ord modNotesTx">
        <pc:chgData name="Macedo, Rogelio" userId="09d43d06-09f2-4f49-9a00-056a411a915e" providerId="ADAL" clId="{4005815F-F971-4833-B390-DC17A54EBB88}" dt="2021-08-10T16:52:20.784" v="16941" actId="20577"/>
        <pc:sldMkLst>
          <pc:docMk/>
          <pc:sldMk cId="3773171252" sldId="295"/>
        </pc:sldMkLst>
        <pc:spChg chg="mod">
          <ac:chgData name="Macedo, Rogelio" userId="09d43d06-09f2-4f49-9a00-056a411a915e" providerId="ADAL" clId="{4005815F-F971-4833-B390-DC17A54EBB88}" dt="2021-08-10T07:55:48.068" v="13628" actId="20577"/>
          <ac:spMkLst>
            <pc:docMk/>
            <pc:sldMk cId="3773171252" sldId="295"/>
            <ac:spMk id="2" creationId="{C1A65C6E-8D94-4609-95AE-7C7F175AD7AB}"/>
          </ac:spMkLst>
        </pc:spChg>
        <pc:spChg chg="mod">
          <ac:chgData name="Macedo, Rogelio" userId="09d43d06-09f2-4f49-9a00-056a411a915e" providerId="ADAL" clId="{4005815F-F971-4833-B390-DC17A54EBB88}" dt="2021-08-10T07:55:00.026" v="13621" actId="20577"/>
          <ac:spMkLst>
            <pc:docMk/>
            <pc:sldMk cId="3773171252" sldId="295"/>
            <ac:spMk id="21" creationId="{B871C812-0B9E-4324-8DA3-03B3CB6E147F}"/>
          </ac:spMkLst>
        </pc:spChg>
      </pc:sldChg>
      <pc:sldChg chg="modSp mod modAnim modNotesTx">
        <pc:chgData name="Macedo, Rogelio" userId="09d43d06-09f2-4f49-9a00-056a411a915e" providerId="ADAL" clId="{4005815F-F971-4833-B390-DC17A54EBB88}" dt="2021-08-10T16:44:39.022" v="16875" actId="20577"/>
        <pc:sldMkLst>
          <pc:docMk/>
          <pc:sldMk cId="94306837" sldId="304"/>
        </pc:sldMkLst>
        <pc:spChg chg="mod">
          <ac:chgData name="Macedo, Rogelio" userId="09d43d06-09f2-4f49-9a00-056a411a915e" providerId="ADAL" clId="{4005815F-F971-4833-B390-DC17A54EBB88}" dt="2021-08-10T07:55:29.388" v="13624" actId="20577"/>
          <ac:spMkLst>
            <pc:docMk/>
            <pc:sldMk cId="94306837" sldId="304"/>
            <ac:spMk id="2" creationId="{C1A65C6E-8D94-4609-95AE-7C7F175AD7AB}"/>
          </ac:spMkLst>
        </pc:spChg>
        <pc:spChg chg="mod">
          <ac:chgData name="Macedo, Rogelio" userId="09d43d06-09f2-4f49-9a00-056a411a915e" providerId="ADAL" clId="{4005815F-F971-4833-B390-DC17A54EBB88}" dt="2021-07-20T05:23:38.441" v="2328" actId="20577"/>
          <ac:spMkLst>
            <pc:docMk/>
            <pc:sldMk cId="94306837" sldId="304"/>
            <ac:spMk id="8" creationId="{63FB3E48-7038-4DF3-BB6C-45481839C678}"/>
          </ac:spMkLst>
        </pc:spChg>
        <pc:spChg chg="mod">
          <ac:chgData name="Macedo, Rogelio" userId="09d43d06-09f2-4f49-9a00-056a411a915e" providerId="ADAL" clId="{4005815F-F971-4833-B390-DC17A54EBB88}" dt="2021-07-20T05:23:15.383" v="2308" actId="14100"/>
          <ac:spMkLst>
            <pc:docMk/>
            <pc:sldMk cId="94306837" sldId="304"/>
            <ac:spMk id="9" creationId="{5EB6E92F-4CE6-46DD-AEC0-FFC703303201}"/>
          </ac:spMkLst>
        </pc:spChg>
        <pc:spChg chg="mod">
          <ac:chgData name="Macedo, Rogelio" userId="09d43d06-09f2-4f49-9a00-056a411a915e" providerId="ADAL" clId="{4005815F-F971-4833-B390-DC17A54EBB88}" dt="2021-07-20T05:23:12.957" v="2307" actId="14100"/>
          <ac:spMkLst>
            <pc:docMk/>
            <pc:sldMk cId="94306837" sldId="304"/>
            <ac:spMk id="19" creationId="{F1C6192D-0D3F-4EE0-9BF6-270FB27B7737}"/>
          </ac:spMkLst>
        </pc:spChg>
        <pc:spChg chg="mod">
          <ac:chgData name="Macedo, Rogelio" userId="09d43d06-09f2-4f49-9a00-056a411a915e" providerId="ADAL" clId="{4005815F-F971-4833-B390-DC17A54EBB88}" dt="2021-07-22T15:57:37.798" v="12070" actId="20577"/>
          <ac:spMkLst>
            <pc:docMk/>
            <pc:sldMk cId="94306837" sldId="304"/>
            <ac:spMk id="21" creationId="{B871C812-0B9E-4324-8DA3-03B3CB6E147F}"/>
          </ac:spMkLst>
        </pc:spChg>
        <pc:grpChg chg="mod">
          <ac:chgData name="Macedo, Rogelio" userId="09d43d06-09f2-4f49-9a00-056a411a915e" providerId="ADAL" clId="{4005815F-F971-4833-B390-DC17A54EBB88}" dt="2021-07-20T05:32:14.516" v="2346" actId="1076"/>
          <ac:grpSpMkLst>
            <pc:docMk/>
            <pc:sldMk cId="94306837" sldId="304"/>
            <ac:grpSpMk id="23" creationId="{3F2F7E64-41B9-4879-B152-79A24D2D008F}"/>
          </ac:grpSpMkLst>
        </pc:grpChg>
        <pc:grpChg chg="mod">
          <ac:chgData name="Macedo, Rogelio" userId="09d43d06-09f2-4f49-9a00-056a411a915e" providerId="ADAL" clId="{4005815F-F971-4833-B390-DC17A54EBB88}" dt="2021-07-20T05:31:59.552" v="2344" actId="1076"/>
          <ac:grpSpMkLst>
            <pc:docMk/>
            <pc:sldMk cId="94306837" sldId="304"/>
            <ac:grpSpMk id="25" creationId="{4B21DBBB-021C-42B3-B1FE-427EC6487783}"/>
          </ac:grpSpMkLst>
        </pc:grpChg>
        <pc:grpChg chg="mod">
          <ac:chgData name="Macedo, Rogelio" userId="09d43d06-09f2-4f49-9a00-056a411a915e" providerId="ADAL" clId="{4005815F-F971-4833-B390-DC17A54EBB88}" dt="2021-07-20T05:31:51.400" v="2342" actId="1076"/>
          <ac:grpSpMkLst>
            <pc:docMk/>
            <pc:sldMk cId="94306837" sldId="304"/>
            <ac:grpSpMk id="27" creationId="{A2FC5BA3-E4CD-4B7D-BEC9-76D870EAF200}"/>
          </ac:grpSpMkLst>
        </pc:grpChg>
        <pc:picChg chg="mod">
          <ac:chgData name="Macedo, Rogelio" userId="09d43d06-09f2-4f49-9a00-056a411a915e" providerId="ADAL" clId="{4005815F-F971-4833-B390-DC17A54EBB88}" dt="2021-07-20T05:23:00.018" v="2305" actId="14100"/>
          <ac:picMkLst>
            <pc:docMk/>
            <pc:sldMk cId="94306837" sldId="304"/>
            <ac:picMk id="5" creationId="{C10FFF88-63A2-4FEE-9D53-B2D8FC6666A3}"/>
          </ac:picMkLst>
        </pc:picChg>
      </pc:sldChg>
      <pc:sldChg chg="addSp delSp modSp mod ord addAnim delAnim modAnim modNotesTx">
        <pc:chgData name="Macedo, Rogelio" userId="09d43d06-09f2-4f49-9a00-056a411a915e" providerId="ADAL" clId="{4005815F-F971-4833-B390-DC17A54EBB88}" dt="2021-08-10T16:28:49.369" v="16064"/>
        <pc:sldMkLst>
          <pc:docMk/>
          <pc:sldMk cId="1290051484" sldId="305"/>
        </pc:sldMkLst>
        <pc:spChg chg="mod">
          <ac:chgData name="Macedo, Rogelio" userId="09d43d06-09f2-4f49-9a00-056a411a915e" providerId="ADAL" clId="{4005815F-F971-4833-B390-DC17A54EBB88}" dt="2021-08-10T09:02:15.091" v="15561" actId="20577"/>
          <ac:spMkLst>
            <pc:docMk/>
            <pc:sldMk cId="1290051484" sldId="305"/>
            <ac:spMk id="2" creationId="{C1A65C6E-8D94-4609-95AE-7C7F175AD7AB}"/>
          </ac:spMkLst>
        </pc:spChg>
        <pc:spChg chg="mod">
          <ac:chgData name="Macedo, Rogelio" userId="09d43d06-09f2-4f49-9a00-056a411a915e" providerId="ADAL" clId="{4005815F-F971-4833-B390-DC17A54EBB88}" dt="2021-07-22T08:37:39.933" v="12067" actId="207"/>
          <ac:spMkLst>
            <pc:docMk/>
            <pc:sldMk cId="1290051484" sldId="305"/>
            <ac:spMk id="21" creationId="{B871C812-0B9E-4324-8DA3-03B3CB6E147F}"/>
          </ac:spMkLst>
        </pc:spChg>
        <pc:spChg chg="add del mod">
          <ac:chgData name="Macedo, Rogelio" userId="09d43d06-09f2-4f49-9a00-056a411a915e" providerId="ADAL" clId="{4005815F-F971-4833-B390-DC17A54EBB88}" dt="2021-08-10T09:02:26.820" v="15566" actId="20577"/>
          <ac:spMkLst>
            <pc:docMk/>
            <pc:sldMk cId="1290051484" sldId="305"/>
            <ac:spMk id="29" creationId="{A7B336BA-890C-41BC-92A7-39248AB43482}"/>
          </ac:spMkLst>
        </pc:spChg>
        <pc:picChg chg="mod">
          <ac:chgData name="Macedo, Rogelio" userId="09d43d06-09f2-4f49-9a00-056a411a915e" providerId="ADAL" clId="{4005815F-F971-4833-B390-DC17A54EBB88}" dt="2021-07-22T08:34:49.429" v="11984" actId="1076"/>
          <ac:picMkLst>
            <pc:docMk/>
            <pc:sldMk cId="1290051484" sldId="305"/>
            <ac:picMk id="6" creationId="{325A19EF-55A9-42EF-8E3F-A97BDB11EB1F}"/>
          </ac:picMkLst>
        </pc:picChg>
      </pc:sldChg>
      <pc:sldChg chg="addSp delSp modSp mod ord modNotesTx">
        <pc:chgData name="Macedo, Rogelio" userId="09d43d06-09f2-4f49-9a00-056a411a915e" providerId="ADAL" clId="{4005815F-F971-4833-B390-DC17A54EBB88}" dt="2021-08-10T08:25:54.615" v="14720"/>
        <pc:sldMkLst>
          <pc:docMk/>
          <pc:sldMk cId="4253287239" sldId="309"/>
        </pc:sldMkLst>
        <pc:spChg chg="mod">
          <ac:chgData name="Macedo, Rogelio" userId="09d43d06-09f2-4f49-9a00-056a411a915e" providerId="ADAL" clId="{4005815F-F971-4833-B390-DC17A54EBB88}" dt="2021-07-21T19:08:49.413" v="5682" actId="14100"/>
          <ac:spMkLst>
            <pc:docMk/>
            <pc:sldMk cId="4253287239" sldId="309"/>
            <ac:spMk id="3" creationId="{5865C5D3-301E-4BE7-B2E0-C8363C084682}"/>
          </ac:spMkLst>
        </pc:spChg>
        <pc:spChg chg="add del mod">
          <ac:chgData name="Macedo, Rogelio" userId="09d43d06-09f2-4f49-9a00-056a411a915e" providerId="ADAL" clId="{4005815F-F971-4833-B390-DC17A54EBB88}" dt="2021-07-22T08:15:28.971" v="10451" actId="478"/>
          <ac:spMkLst>
            <pc:docMk/>
            <pc:sldMk cId="4253287239" sldId="309"/>
            <ac:spMk id="10" creationId="{ABE0C371-1975-49F4-8B54-4FEFE809D498}"/>
          </ac:spMkLst>
        </pc:spChg>
        <pc:spChg chg="add mod">
          <ac:chgData name="Macedo, Rogelio" userId="09d43d06-09f2-4f49-9a00-056a411a915e" providerId="ADAL" clId="{4005815F-F971-4833-B390-DC17A54EBB88}" dt="2021-07-22T08:15:37.978" v="10455" actId="13822"/>
          <ac:spMkLst>
            <pc:docMk/>
            <pc:sldMk cId="4253287239" sldId="309"/>
            <ac:spMk id="11" creationId="{AD8277F5-55D3-4C02-BDF5-DA49FF31F5C6}"/>
          </ac:spMkLst>
        </pc:spChg>
        <pc:picChg chg="mod">
          <ac:chgData name="Macedo, Rogelio" userId="09d43d06-09f2-4f49-9a00-056a411a915e" providerId="ADAL" clId="{4005815F-F971-4833-B390-DC17A54EBB88}" dt="2021-07-21T19:08:55.429" v="5684" actId="1076"/>
          <ac:picMkLst>
            <pc:docMk/>
            <pc:sldMk cId="4253287239" sldId="309"/>
            <ac:picMk id="5" creationId="{0774B6CD-4C4E-412F-9B4A-547DF90263F1}"/>
          </ac:picMkLst>
        </pc:picChg>
        <pc:picChg chg="add del mod">
          <ac:chgData name="Macedo, Rogelio" userId="09d43d06-09f2-4f49-9a00-056a411a915e" providerId="ADAL" clId="{4005815F-F971-4833-B390-DC17A54EBB88}" dt="2021-07-22T01:29:11.930" v="6353" actId="478"/>
          <ac:picMkLst>
            <pc:docMk/>
            <pc:sldMk cId="4253287239" sldId="309"/>
            <ac:picMk id="8" creationId="{D6F5318C-ED26-44A8-ABA5-CD545A38E169}"/>
          </ac:picMkLst>
        </pc:picChg>
        <pc:picChg chg="add mod">
          <ac:chgData name="Macedo, Rogelio" userId="09d43d06-09f2-4f49-9a00-056a411a915e" providerId="ADAL" clId="{4005815F-F971-4833-B390-DC17A54EBB88}" dt="2021-07-22T01:29:40.367" v="6357" actId="1076"/>
          <ac:picMkLst>
            <pc:docMk/>
            <pc:sldMk cId="4253287239" sldId="309"/>
            <ac:picMk id="9" creationId="{0DF17024-3F97-441F-8F7A-DCD2A592610B}"/>
          </ac:picMkLst>
        </pc:picChg>
      </pc:sldChg>
      <pc:sldChg chg="modSp">
        <pc:chgData name="Macedo, Rogelio" userId="09d43d06-09f2-4f49-9a00-056a411a915e" providerId="ADAL" clId="{4005815F-F971-4833-B390-DC17A54EBB88}" dt="2021-07-22T08:18:03.526" v="10527" actId="20577"/>
        <pc:sldMkLst>
          <pc:docMk/>
          <pc:sldMk cId="3733275528" sldId="310"/>
        </pc:sldMkLst>
        <pc:spChg chg="mod">
          <ac:chgData name="Macedo, Rogelio" userId="09d43d06-09f2-4f49-9a00-056a411a915e" providerId="ADAL" clId="{4005815F-F971-4833-B390-DC17A54EBB88}" dt="2021-07-22T08:18:03.526" v="10527" actId="20577"/>
          <ac:spMkLst>
            <pc:docMk/>
            <pc:sldMk cId="3733275528" sldId="310"/>
            <ac:spMk id="32" creationId="{1338A0C1-97F7-46C5-8BDC-0A929776CD5F}"/>
          </ac:spMkLst>
        </pc:spChg>
      </pc:sldChg>
      <pc:sldChg chg="addSp delSp modSp mod modAnim modNotesTx">
        <pc:chgData name="Macedo, Rogelio" userId="09d43d06-09f2-4f49-9a00-056a411a915e" providerId="ADAL" clId="{4005815F-F971-4833-B390-DC17A54EBB88}" dt="2021-08-10T16:24:22.630" v="15729" actId="20577"/>
        <pc:sldMkLst>
          <pc:docMk/>
          <pc:sldMk cId="2838755183" sldId="316"/>
        </pc:sldMkLst>
        <pc:spChg chg="add del mod">
          <ac:chgData name="Macedo, Rogelio" userId="09d43d06-09f2-4f49-9a00-056a411a915e" providerId="ADAL" clId="{4005815F-F971-4833-B390-DC17A54EBB88}" dt="2021-08-10T16:20:13.974" v="15659"/>
          <ac:spMkLst>
            <pc:docMk/>
            <pc:sldMk cId="2838755183" sldId="316"/>
            <ac:spMk id="23" creationId="{51BF0F92-B372-4D7F-9011-F25C1282B916}"/>
          </ac:spMkLst>
        </pc:spChg>
        <pc:spChg chg="add mod">
          <ac:chgData name="Macedo, Rogelio" userId="09d43d06-09f2-4f49-9a00-056a411a915e" providerId="ADAL" clId="{4005815F-F971-4833-B390-DC17A54EBB88}" dt="2021-08-10T16:21:17.014" v="15712" actId="1076"/>
          <ac:spMkLst>
            <pc:docMk/>
            <pc:sldMk cId="2838755183" sldId="316"/>
            <ac:spMk id="25" creationId="{BA1BA531-35A4-4EB5-974F-C0B87CAB2BBB}"/>
          </ac:spMkLst>
        </pc:spChg>
        <pc:spChg chg="mod">
          <ac:chgData name="Macedo, Rogelio" userId="09d43d06-09f2-4f49-9a00-056a411a915e" providerId="ADAL" clId="{4005815F-F971-4833-B390-DC17A54EBB88}" dt="2021-08-10T07:41:00.241" v="13100" actId="1076"/>
          <ac:spMkLst>
            <pc:docMk/>
            <pc:sldMk cId="2838755183" sldId="316"/>
            <ac:spMk id="32" creationId="{DFA3F218-8987-455F-8ACF-3905E282758D}"/>
          </ac:spMkLst>
        </pc:spChg>
        <pc:spChg chg="mod">
          <ac:chgData name="Macedo, Rogelio" userId="09d43d06-09f2-4f49-9a00-056a411a915e" providerId="ADAL" clId="{4005815F-F971-4833-B390-DC17A54EBB88}" dt="2021-08-10T16:21:13.151" v="15711" actId="1076"/>
          <ac:spMkLst>
            <pc:docMk/>
            <pc:sldMk cId="2838755183" sldId="316"/>
            <ac:spMk id="33" creationId="{3804E0D6-0EE5-4009-BF47-2AC00290767C}"/>
          </ac:spMkLst>
        </pc:spChg>
        <pc:picChg chg="add del mod">
          <ac:chgData name="Macedo, Rogelio" userId="09d43d06-09f2-4f49-9a00-056a411a915e" providerId="ADAL" clId="{4005815F-F971-4833-B390-DC17A54EBB88}" dt="2021-08-10T16:20:13.974" v="15659"/>
          <ac:picMkLst>
            <pc:docMk/>
            <pc:sldMk cId="2838755183" sldId="316"/>
            <ac:picMk id="22" creationId="{B8534DD0-F687-496F-B02D-89B50AAB5B8B}"/>
          </ac:picMkLst>
        </pc:picChg>
        <pc:picChg chg="add mod">
          <ac:chgData name="Macedo, Rogelio" userId="09d43d06-09f2-4f49-9a00-056a411a915e" providerId="ADAL" clId="{4005815F-F971-4833-B390-DC17A54EBB88}" dt="2021-08-10T16:20:31.041" v="15661" actId="1076"/>
          <ac:picMkLst>
            <pc:docMk/>
            <pc:sldMk cId="2838755183" sldId="316"/>
            <ac:picMk id="24" creationId="{2BC9D6F6-1C49-423F-A712-EEABFCAB427A}"/>
          </ac:picMkLst>
        </pc:picChg>
        <pc:picChg chg="mod">
          <ac:chgData name="Macedo, Rogelio" userId="09d43d06-09f2-4f49-9a00-056a411a915e" providerId="ADAL" clId="{4005815F-F971-4833-B390-DC17A54EBB88}" dt="2021-08-10T07:40:38.702" v="13098" actId="1076"/>
          <ac:picMkLst>
            <pc:docMk/>
            <pc:sldMk cId="2838755183" sldId="316"/>
            <ac:picMk id="31" creationId="{D4558057-FE93-4AF2-9AB0-DDFE7C422A56}"/>
          </ac:picMkLst>
        </pc:picChg>
      </pc:sldChg>
      <pc:sldChg chg="addSp delSp modSp del mod addAnim delAnim modAnim modNotesTx">
        <pc:chgData name="Macedo, Rogelio" userId="09d43d06-09f2-4f49-9a00-056a411a915e" providerId="ADAL" clId="{4005815F-F971-4833-B390-DC17A54EBB88}" dt="2021-07-20T05:14:43.558" v="2061" actId="2696"/>
        <pc:sldMkLst>
          <pc:docMk/>
          <pc:sldMk cId="3660626041" sldId="317"/>
        </pc:sldMkLst>
        <pc:spChg chg="add del">
          <ac:chgData name="Macedo, Rogelio" userId="09d43d06-09f2-4f49-9a00-056a411a915e" providerId="ADAL" clId="{4005815F-F971-4833-B390-DC17A54EBB88}" dt="2021-07-20T05:07:27.315" v="1992" actId="478"/>
          <ac:spMkLst>
            <pc:docMk/>
            <pc:sldMk cId="3660626041" sldId="317"/>
            <ac:spMk id="2" creationId="{C1A65C6E-8D94-4609-95AE-7C7F175AD7AB}"/>
          </ac:spMkLst>
        </pc:spChg>
        <pc:spChg chg="add del mod">
          <ac:chgData name="Macedo, Rogelio" userId="09d43d06-09f2-4f49-9a00-056a411a915e" providerId="ADAL" clId="{4005815F-F971-4833-B390-DC17A54EBB88}" dt="2021-07-20T05:07:27.315" v="1992" actId="478"/>
          <ac:spMkLst>
            <pc:docMk/>
            <pc:sldMk cId="3660626041" sldId="317"/>
            <ac:spMk id="8" creationId="{AADF76A3-3125-4BD7-ADDB-295886BC6E1B}"/>
          </ac:spMkLst>
        </pc:spChg>
        <pc:spChg chg="add del mod">
          <ac:chgData name="Macedo, Rogelio" userId="09d43d06-09f2-4f49-9a00-056a411a915e" providerId="ADAL" clId="{4005815F-F971-4833-B390-DC17A54EBB88}" dt="2021-07-20T05:07:26.945" v="1991"/>
          <ac:spMkLst>
            <pc:docMk/>
            <pc:sldMk cId="3660626041" sldId="317"/>
            <ac:spMk id="16" creationId="{F8A4EE22-A391-4521-96DA-3318812BEA13}"/>
          </ac:spMkLst>
        </pc:spChg>
        <pc:picChg chg="mod">
          <ac:chgData name="Macedo, Rogelio" userId="09d43d06-09f2-4f49-9a00-056a411a915e" providerId="ADAL" clId="{4005815F-F971-4833-B390-DC17A54EBB88}" dt="2021-07-20T05:03:33.804" v="1968" actId="1076"/>
          <ac:picMkLst>
            <pc:docMk/>
            <pc:sldMk cId="3660626041" sldId="317"/>
            <ac:picMk id="6" creationId="{325A19EF-55A9-42EF-8E3F-A97BDB11EB1F}"/>
          </ac:picMkLst>
        </pc:picChg>
        <pc:picChg chg="add del mod">
          <ac:chgData name="Macedo, Rogelio" userId="09d43d06-09f2-4f49-9a00-056a411a915e" providerId="ADAL" clId="{4005815F-F971-4833-B390-DC17A54EBB88}" dt="2021-07-14T02:26:05.302" v="4" actId="931"/>
          <ac:picMkLst>
            <pc:docMk/>
            <pc:sldMk cId="3660626041" sldId="317"/>
            <ac:picMk id="8" creationId="{868D8C20-6DC6-4522-9AC7-6B18EB658515}"/>
          </ac:picMkLst>
        </pc:picChg>
        <pc:picChg chg="add mod">
          <ac:chgData name="Macedo, Rogelio" userId="09d43d06-09f2-4f49-9a00-056a411a915e" providerId="ADAL" clId="{4005815F-F971-4833-B390-DC17A54EBB88}" dt="2021-07-14T05:00:24.914" v="103" actId="1076"/>
          <ac:picMkLst>
            <pc:docMk/>
            <pc:sldMk cId="3660626041" sldId="317"/>
            <ac:picMk id="10" creationId="{73335789-A174-4949-B685-9A5DE41AD743}"/>
          </ac:picMkLst>
        </pc:picChg>
        <pc:picChg chg="add mod">
          <ac:chgData name="Macedo, Rogelio" userId="09d43d06-09f2-4f49-9a00-056a411a915e" providerId="ADAL" clId="{4005815F-F971-4833-B390-DC17A54EBB88}" dt="2021-07-14T05:00:37.706" v="104" actId="14100"/>
          <ac:picMkLst>
            <pc:docMk/>
            <pc:sldMk cId="3660626041" sldId="317"/>
            <ac:picMk id="12" creationId="{3DF1D553-1193-48A0-81A6-DD53D5001CC6}"/>
          </ac:picMkLst>
        </pc:picChg>
        <pc:picChg chg="del mod">
          <ac:chgData name="Macedo, Rogelio" userId="09d43d06-09f2-4f49-9a00-056a411a915e" providerId="ADAL" clId="{4005815F-F971-4833-B390-DC17A54EBB88}" dt="2021-07-14T02:32:13.966" v="9" actId="478"/>
          <ac:picMkLst>
            <pc:docMk/>
            <pc:sldMk cId="3660626041" sldId="317"/>
            <ac:picMk id="38" creationId="{B9AC2C5F-F757-46B0-AC6C-F1B8F9D73252}"/>
          </ac:picMkLst>
        </pc:picChg>
        <pc:picChg chg="mod">
          <ac:chgData name="Macedo, Rogelio" userId="09d43d06-09f2-4f49-9a00-056a411a915e" providerId="ADAL" clId="{4005815F-F971-4833-B390-DC17A54EBB88}" dt="2021-07-14T04:59:59.379" v="97" actId="1076"/>
          <ac:picMkLst>
            <pc:docMk/>
            <pc:sldMk cId="3660626041" sldId="317"/>
            <ac:picMk id="45" creationId="{BBEC2035-9F10-4284-BEDD-CAC571B437F0}"/>
          </ac:picMkLst>
        </pc:picChg>
        <pc:picChg chg="del">
          <ac:chgData name="Macedo, Rogelio" userId="09d43d06-09f2-4f49-9a00-056a411a915e" providerId="ADAL" clId="{4005815F-F971-4833-B390-DC17A54EBB88}" dt="2021-07-14T02:36:15.080" v="29" actId="478"/>
          <ac:picMkLst>
            <pc:docMk/>
            <pc:sldMk cId="3660626041" sldId="317"/>
            <ac:picMk id="47" creationId="{48EB4DE5-A1D3-4DC4-8CFC-75BFC747B11F}"/>
          </ac:picMkLst>
        </pc:picChg>
        <pc:picChg chg="mod">
          <ac:chgData name="Macedo, Rogelio" userId="09d43d06-09f2-4f49-9a00-056a411a915e" providerId="ADAL" clId="{4005815F-F971-4833-B390-DC17A54EBB88}" dt="2021-07-14T05:00:21.088" v="102" actId="1076"/>
          <ac:picMkLst>
            <pc:docMk/>
            <pc:sldMk cId="3660626041" sldId="317"/>
            <ac:picMk id="49" creationId="{9CA66F15-F665-4A6D-B166-770BB00DF829}"/>
          </ac:picMkLst>
        </pc:picChg>
        <pc:picChg chg="mod">
          <ac:chgData name="Macedo, Rogelio" userId="09d43d06-09f2-4f49-9a00-056a411a915e" providerId="ADAL" clId="{4005815F-F971-4833-B390-DC17A54EBB88}" dt="2021-07-14T05:00:41.789" v="105" actId="14100"/>
          <ac:picMkLst>
            <pc:docMk/>
            <pc:sldMk cId="3660626041" sldId="317"/>
            <ac:picMk id="51" creationId="{45EB5B4C-BFAE-495E-A740-60FA7100E7D6}"/>
          </ac:picMkLst>
        </pc:picChg>
        <pc:picChg chg="mod">
          <ac:chgData name="Macedo, Rogelio" userId="09d43d06-09f2-4f49-9a00-056a411a915e" providerId="ADAL" clId="{4005815F-F971-4833-B390-DC17A54EBB88}" dt="2021-07-14T04:59:25.485" v="87" actId="1076"/>
          <ac:picMkLst>
            <pc:docMk/>
            <pc:sldMk cId="3660626041" sldId="317"/>
            <ac:picMk id="54" creationId="{531EE342-829F-4A2E-954E-EF844E9528F1}"/>
          </ac:picMkLst>
        </pc:picChg>
      </pc:sldChg>
      <pc:sldChg chg="addSp delSp modSp del mod">
        <pc:chgData name="Macedo, Rogelio" userId="09d43d06-09f2-4f49-9a00-056a411a915e" providerId="ADAL" clId="{4005815F-F971-4833-B390-DC17A54EBB88}" dt="2021-08-10T07:45:51.500" v="13255" actId="47"/>
        <pc:sldMkLst>
          <pc:docMk/>
          <pc:sldMk cId="2758581718" sldId="318"/>
        </pc:sldMkLst>
        <pc:spChg chg="mod">
          <ac:chgData name="Macedo, Rogelio" userId="09d43d06-09f2-4f49-9a00-056a411a915e" providerId="ADAL" clId="{4005815F-F971-4833-B390-DC17A54EBB88}" dt="2021-08-10T07:11:32.277" v="12267" actId="338"/>
          <ac:spMkLst>
            <pc:docMk/>
            <pc:sldMk cId="2758581718" sldId="318"/>
            <ac:spMk id="2" creationId="{C1A65C6E-8D94-4609-95AE-7C7F175AD7AB}"/>
          </ac:spMkLst>
        </pc:spChg>
        <pc:spChg chg="mod">
          <ac:chgData name="Macedo, Rogelio" userId="09d43d06-09f2-4f49-9a00-056a411a915e" providerId="ADAL" clId="{4005815F-F971-4833-B390-DC17A54EBB88}" dt="2021-08-10T07:11:38.615" v="12269" actId="1076"/>
          <ac:spMkLst>
            <pc:docMk/>
            <pc:sldMk cId="2758581718" sldId="318"/>
            <ac:spMk id="5" creationId="{225269C2-7B8E-4718-A467-BB2F8C3C6A42}"/>
          </ac:spMkLst>
        </pc:spChg>
        <pc:spChg chg="mod">
          <ac:chgData name="Macedo, Rogelio" userId="09d43d06-09f2-4f49-9a00-056a411a915e" providerId="ADAL" clId="{4005815F-F971-4833-B390-DC17A54EBB88}" dt="2021-08-10T07:11:38.615" v="12269" actId="1076"/>
          <ac:spMkLst>
            <pc:docMk/>
            <pc:sldMk cId="2758581718" sldId="318"/>
            <ac:spMk id="9" creationId="{74699808-EEB1-4C00-B520-A377D7B4F2D0}"/>
          </ac:spMkLst>
        </pc:spChg>
        <pc:spChg chg="mod">
          <ac:chgData name="Macedo, Rogelio" userId="09d43d06-09f2-4f49-9a00-056a411a915e" providerId="ADAL" clId="{4005815F-F971-4833-B390-DC17A54EBB88}" dt="2021-08-10T07:11:38.615" v="12269" actId="1076"/>
          <ac:spMkLst>
            <pc:docMk/>
            <pc:sldMk cId="2758581718" sldId="318"/>
            <ac:spMk id="12" creationId="{903F8861-3670-4635-924C-B7ADE3395A7A}"/>
          </ac:spMkLst>
        </pc:spChg>
        <pc:spChg chg="mod">
          <ac:chgData name="Macedo, Rogelio" userId="09d43d06-09f2-4f49-9a00-056a411a915e" providerId="ADAL" clId="{4005815F-F971-4833-B390-DC17A54EBB88}" dt="2021-08-10T07:11:38.615" v="12269" actId="1076"/>
          <ac:spMkLst>
            <pc:docMk/>
            <pc:sldMk cId="2758581718" sldId="318"/>
            <ac:spMk id="14" creationId="{D0D8FAB3-2392-4FFC-B144-EC1A7461484A}"/>
          </ac:spMkLst>
        </pc:spChg>
        <pc:spChg chg="mod">
          <ac:chgData name="Macedo, Rogelio" userId="09d43d06-09f2-4f49-9a00-056a411a915e" providerId="ADAL" clId="{4005815F-F971-4833-B390-DC17A54EBB88}" dt="2021-08-10T07:11:32.277" v="12267" actId="338"/>
          <ac:spMkLst>
            <pc:docMk/>
            <pc:sldMk cId="2758581718" sldId="318"/>
            <ac:spMk id="15" creationId="{F74C7EDE-4CBF-4826-AD1E-1CB9B9D77507}"/>
          </ac:spMkLst>
        </pc:spChg>
        <pc:spChg chg="mod">
          <ac:chgData name="Macedo, Rogelio" userId="09d43d06-09f2-4f49-9a00-056a411a915e" providerId="ADAL" clId="{4005815F-F971-4833-B390-DC17A54EBB88}" dt="2021-08-10T07:44:08.354" v="13133" actId="1076"/>
          <ac:spMkLst>
            <pc:docMk/>
            <pc:sldMk cId="2758581718" sldId="318"/>
            <ac:spMk id="16" creationId="{D6C38613-37B9-45DE-858A-F89508909C76}"/>
          </ac:spMkLst>
        </pc:spChg>
        <pc:spChg chg="mod">
          <ac:chgData name="Macedo, Rogelio" userId="09d43d06-09f2-4f49-9a00-056a411a915e" providerId="ADAL" clId="{4005815F-F971-4833-B390-DC17A54EBB88}" dt="2021-08-10T07:11:38.615" v="12269" actId="1076"/>
          <ac:spMkLst>
            <pc:docMk/>
            <pc:sldMk cId="2758581718" sldId="318"/>
            <ac:spMk id="17" creationId="{56A6AD8C-6EA4-49AF-B336-436B5577CBA9}"/>
          </ac:spMkLst>
        </pc:spChg>
        <pc:spChg chg="mod">
          <ac:chgData name="Macedo, Rogelio" userId="09d43d06-09f2-4f49-9a00-056a411a915e" providerId="ADAL" clId="{4005815F-F971-4833-B390-DC17A54EBB88}" dt="2021-08-10T07:11:38.615" v="12269" actId="1076"/>
          <ac:spMkLst>
            <pc:docMk/>
            <pc:sldMk cId="2758581718" sldId="318"/>
            <ac:spMk id="18" creationId="{E235DD43-DF24-4C86-ADB5-CFDE3E1B32C0}"/>
          </ac:spMkLst>
        </pc:spChg>
        <pc:spChg chg="mod">
          <ac:chgData name="Macedo, Rogelio" userId="09d43d06-09f2-4f49-9a00-056a411a915e" providerId="ADAL" clId="{4005815F-F971-4833-B390-DC17A54EBB88}" dt="2021-08-10T07:11:38.615" v="12269" actId="1076"/>
          <ac:spMkLst>
            <pc:docMk/>
            <pc:sldMk cId="2758581718" sldId="318"/>
            <ac:spMk id="19" creationId="{D43FC1B6-2F46-4ABA-881B-1A7A8C9383F0}"/>
          </ac:spMkLst>
        </pc:spChg>
        <pc:spChg chg="mod">
          <ac:chgData name="Macedo, Rogelio" userId="09d43d06-09f2-4f49-9a00-056a411a915e" providerId="ADAL" clId="{4005815F-F971-4833-B390-DC17A54EBB88}" dt="2021-08-10T07:11:38.615" v="12269" actId="1076"/>
          <ac:spMkLst>
            <pc:docMk/>
            <pc:sldMk cId="2758581718" sldId="318"/>
            <ac:spMk id="20" creationId="{34C68446-1A8C-4C4A-AD68-B8B427DD6E78}"/>
          </ac:spMkLst>
        </pc:spChg>
        <pc:spChg chg="mod">
          <ac:chgData name="Macedo, Rogelio" userId="09d43d06-09f2-4f49-9a00-056a411a915e" providerId="ADAL" clId="{4005815F-F971-4833-B390-DC17A54EBB88}" dt="2021-08-10T07:11:32.277" v="12267" actId="338"/>
          <ac:spMkLst>
            <pc:docMk/>
            <pc:sldMk cId="2758581718" sldId="318"/>
            <ac:spMk id="21" creationId="{B871C812-0B9E-4324-8DA3-03B3CB6E147F}"/>
          </ac:spMkLst>
        </pc:spChg>
        <pc:spChg chg="mod">
          <ac:chgData name="Macedo, Rogelio" userId="09d43d06-09f2-4f49-9a00-056a411a915e" providerId="ADAL" clId="{4005815F-F971-4833-B390-DC17A54EBB88}" dt="2021-08-10T07:11:38.615" v="12269" actId="1076"/>
          <ac:spMkLst>
            <pc:docMk/>
            <pc:sldMk cId="2758581718" sldId="318"/>
            <ac:spMk id="22" creationId="{F70090D2-13D1-4231-AC3B-6A6F2FC10A00}"/>
          </ac:spMkLst>
        </pc:spChg>
        <pc:spChg chg="mod">
          <ac:chgData name="Macedo, Rogelio" userId="09d43d06-09f2-4f49-9a00-056a411a915e" providerId="ADAL" clId="{4005815F-F971-4833-B390-DC17A54EBB88}" dt="2021-08-10T07:11:38.615" v="12269" actId="1076"/>
          <ac:spMkLst>
            <pc:docMk/>
            <pc:sldMk cId="2758581718" sldId="318"/>
            <ac:spMk id="23" creationId="{C63AAA47-22FA-4AFC-A32F-B205040E7D12}"/>
          </ac:spMkLst>
        </pc:spChg>
        <pc:spChg chg="mod">
          <ac:chgData name="Macedo, Rogelio" userId="09d43d06-09f2-4f49-9a00-056a411a915e" providerId="ADAL" clId="{4005815F-F971-4833-B390-DC17A54EBB88}" dt="2021-08-10T07:11:38.615" v="12269" actId="1076"/>
          <ac:spMkLst>
            <pc:docMk/>
            <pc:sldMk cId="2758581718" sldId="318"/>
            <ac:spMk id="24" creationId="{23364BBB-37F2-4991-9F10-6E9C9805AB2E}"/>
          </ac:spMkLst>
        </pc:spChg>
        <pc:spChg chg="mod">
          <ac:chgData name="Macedo, Rogelio" userId="09d43d06-09f2-4f49-9a00-056a411a915e" providerId="ADAL" clId="{4005815F-F971-4833-B390-DC17A54EBB88}" dt="2021-08-10T07:11:38.615" v="12269" actId="1076"/>
          <ac:spMkLst>
            <pc:docMk/>
            <pc:sldMk cId="2758581718" sldId="318"/>
            <ac:spMk id="25" creationId="{5C11EBF6-1873-4F07-A02E-C61D34F651E7}"/>
          </ac:spMkLst>
        </pc:spChg>
        <pc:spChg chg="mod">
          <ac:chgData name="Macedo, Rogelio" userId="09d43d06-09f2-4f49-9a00-056a411a915e" providerId="ADAL" clId="{4005815F-F971-4833-B390-DC17A54EBB88}" dt="2021-08-10T07:11:38.615" v="12269" actId="1076"/>
          <ac:spMkLst>
            <pc:docMk/>
            <pc:sldMk cId="2758581718" sldId="318"/>
            <ac:spMk id="26" creationId="{47222FA8-C294-4935-AA06-127D62F027BA}"/>
          </ac:spMkLst>
        </pc:spChg>
        <pc:spChg chg="mod">
          <ac:chgData name="Macedo, Rogelio" userId="09d43d06-09f2-4f49-9a00-056a411a915e" providerId="ADAL" clId="{4005815F-F971-4833-B390-DC17A54EBB88}" dt="2021-08-10T07:11:38.615" v="12269" actId="1076"/>
          <ac:spMkLst>
            <pc:docMk/>
            <pc:sldMk cId="2758581718" sldId="318"/>
            <ac:spMk id="27" creationId="{4D762DA0-7FB1-4290-BC50-C0565BE0712E}"/>
          </ac:spMkLst>
        </pc:spChg>
        <pc:spChg chg="mod">
          <ac:chgData name="Macedo, Rogelio" userId="09d43d06-09f2-4f49-9a00-056a411a915e" providerId="ADAL" clId="{4005815F-F971-4833-B390-DC17A54EBB88}" dt="2021-08-10T07:11:38.615" v="12269" actId="1076"/>
          <ac:spMkLst>
            <pc:docMk/>
            <pc:sldMk cId="2758581718" sldId="318"/>
            <ac:spMk id="28" creationId="{7D1B2074-5F72-4177-A697-7EB4D3AFE619}"/>
          </ac:spMkLst>
        </pc:spChg>
        <pc:spChg chg="mod">
          <ac:chgData name="Macedo, Rogelio" userId="09d43d06-09f2-4f49-9a00-056a411a915e" providerId="ADAL" clId="{4005815F-F971-4833-B390-DC17A54EBB88}" dt="2021-08-10T07:11:38.615" v="12269" actId="1076"/>
          <ac:spMkLst>
            <pc:docMk/>
            <pc:sldMk cId="2758581718" sldId="318"/>
            <ac:spMk id="29" creationId="{6029E374-6107-4921-9311-C7A538372BAA}"/>
          </ac:spMkLst>
        </pc:spChg>
        <pc:spChg chg="mod">
          <ac:chgData name="Macedo, Rogelio" userId="09d43d06-09f2-4f49-9a00-056a411a915e" providerId="ADAL" clId="{4005815F-F971-4833-B390-DC17A54EBB88}" dt="2021-08-10T07:11:38.615" v="12269" actId="1076"/>
          <ac:spMkLst>
            <pc:docMk/>
            <pc:sldMk cId="2758581718" sldId="318"/>
            <ac:spMk id="30" creationId="{C6F5A1F3-0C5F-4AEB-A84C-D0D2FFE8E86A}"/>
          </ac:spMkLst>
        </pc:spChg>
        <pc:spChg chg="mod">
          <ac:chgData name="Macedo, Rogelio" userId="09d43d06-09f2-4f49-9a00-056a411a915e" providerId="ADAL" clId="{4005815F-F971-4833-B390-DC17A54EBB88}" dt="2021-08-10T07:11:38.615" v="12269" actId="1076"/>
          <ac:spMkLst>
            <pc:docMk/>
            <pc:sldMk cId="2758581718" sldId="318"/>
            <ac:spMk id="31" creationId="{18C33180-0D0D-4D22-AA30-A407FB4F3844}"/>
          </ac:spMkLst>
        </pc:spChg>
        <pc:spChg chg="mod">
          <ac:chgData name="Macedo, Rogelio" userId="09d43d06-09f2-4f49-9a00-056a411a915e" providerId="ADAL" clId="{4005815F-F971-4833-B390-DC17A54EBB88}" dt="2021-08-10T07:11:38.615" v="12269" actId="1076"/>
          <ac:spMkLst>
            <pc:docMk/>
            <pc:sldMk cId="2758581718" sldId="318"/>
            <ac:spMk id="1216" creationId="{F78922CF-BA40-4E34-9F0A-BDF0563DB9AF}"/>
          </ac:spMkLst>
        </pc:spChg>
        <pc:spChg chg="mod">
          <ac:chgData name="Macedo, Rogelio" userId="09d43d06-09f2-4f49-9a00-056a411a915e" providerId="ADAL" clId="{4005815F-F971-4833-B390-DC17A54EBB88}" dt="2021-08-10T07:11:38.615" v="12269" actId="1076"/>
          <ac:spMkLst>
            <pc:docMk/>
            <pc:sldMk cId="2758581718" sldId="318"/>
            <ac:spMk id="1217" creationId="{1304A565-2F88-40A5-A7D6-1C476D9B8DEB}"/>
          </ac:spMkLst>
        </pc:spChg>
        <pc:spChg chg="mod">
          <ac:chgData name="Macedo, Rogelio" userId="09d43d06-09f2-4f49-9a00-056a411a915e" providerId="ADAL" clId="{4005815F-F971-4833-B390-DC17A54EBB88}" dt="2021-08-10T07:11:38.615" v="12269" actId="1076"/>
          <ac:spMkLst>
            <pc:docMk/>
            <pc:sldMk cId="2758581718" sldId="318"/>
            <ac:spMk id="1218" creationId="{840765FC-F28A-4587-87FA-2B98B017EC44}"/>
          </ac:spMkLst>
        </pc:spChg>
        <pc:spChg chg="mod">
          <ac:chgData name="Macedo, Rogelio" userId="09d43d06-09f2-4f49-9a00-056a411a915e" providerId="ADAL" clId="{4005815F-F971-4833-B390-DC17A54EBB88}" dt="2021-08-10T07:11:38.615" v="12269" actId="1076"/>
          <ac:spMkLst>
            <pc:docMk/>
            <pc:sldMk cId="2758581718" sldId="318"/>
            <ac:spMk id="1219" creationId="{2EF5A360-E60F-4681-95FE-543CF1E38335}"/>
          </ac:spMkLst>
        </pc:spChg>
        <pc:spChg chg="mod">
          <ac:chgData name="Macedo, Rogelio" userId="09d43d06-09f2-4f49-9a00-056a411a915e" providerId="ADAL" clId="{4005815F-F971-4833-B390-DC17A54EBB88}" dt="2021-08-10T07:11:38.615" v="12269" actId="1076"/>
          <ac:spMkLst>
            <pc:docMk/>
            <pc:sldMk cId="2758581718" sldId="318"/>
            <ac:spMk id="1220" creationId="{E2440D1C-3981-466A-9F7C-79B07A0FF7BA}"/>
          </ac:spMkLst>
        </pc:spChg>
        <pc:spChg chg="mod">
          <ac:chgData name="Macedo, Rogelio" userId="09d43d06-09f2-4f49-9a00-056a411a915e" providerId="ADAL" clId="{4005815F-F971-4833-B390-DC17A54EBB88}" dt="2021-08-10T07:11:38.615" v="12269" actId="1076"/>
          <ac:spMkLst>
            <pc:docMk/>
            <pc:sldMk cId="2758581718" sldId="318"/>
            <ac:spMk id="1221" creationId="{B037A09B-0D3F-433B-968D-30093ADF9578}"/>
          </ac:spMkLst>
        </pc:spChg>
        <pc:spChg chg="mod">
          <ac:chgData name="Macedo, Rogelio" userId="09d43d06-09f2-4f49-9a00-056a411a915e" providerId="ADAL" clId="{4005815F-F971-4833-B390-DC17A54EBB88}" dt="2021-08-10T07:11:38.615" v="12269" actId="1076"/>
          <ac:spMkLst>
            <pc:docMk/>
            <pc:sldMk cId="2758581718" sldId="318"/>
            <ac:spMk id="1222" creationId="{5D07AE7E-D213-4748-B3D5-BE09CB946AEA}"/>
          </ac:spMkLst>
        </pc:spChg>
        <pc:spChg chg="mod">
          <ac:chgData name="Macedo, Rogelio" userId="09d43d06-09f2-4f49-9a00-056a411a915e" providerId="ADAL" clId="{4005815F-F971-4833-B390-DC17A54EBB88}" dt="2021-08-10T07:11:38.615" v="12269" actId="1076"/>
          <ac:spMkLst>
            <pc:docMk/>
            <pc:sldMk cId="2758581718" sldId="318"/>
            <ac:spMk id="1223" creationId="{8F07E47C-8352-49C2-9FF9-F833D75BBA07}"/>
          </ac:spMkLst>
        </pc:spChg>
        <pc:spChg chg="mod">
          <ac:chgData name="Macedo, Rogelio" userId="09d43d06-09f2-4f49-9a00-056a411a915e" providerId="ADAL" clId="{4005815F-F971-4833-B390-DC17A54EBB88}" dt="2021-08-10T07:11:38.615" v="12269" actId="1076"/>
          <ac:spMkLst>
            <pc:docMk/>
            <pc:sldMk cId="2758581718" sldId="318"/>
            <ac:spMk id="1224" creationId="{0B78112D-F0E3-46A5-A551-CD83DD915187}"/>
          </ac:spMkLst>
        </pc:spChg>
        <pc:spChg chg="mod">
          <ac:chgData name="Macedo, Rogelio" userId="09d43d06-09f2-4f49-9a00-056a411a915e" providerId="ADAL" clId="{4005815F-F971-4833-B390-DC17A54EBB88}" dt="2021-08-10T07:11:38.615" v="12269" actId="1076"/>
          <ac:spMkLst>
            <pc:docMk/>
            <pc:sldMk cId="2758581718" sldId="318"/>
            <ac:spMk id="1225" creationId="{2DF8704D-2036-4A6A-B2CF-39FD49BC125B}"/>
          </ac:spMkLst>
        </pc:spChg>
        <pc:spChg chg="mod">
          <ac:chgData name="Macedo, Rogelio" userId="09d43d06-09f2-4f49-9a00-056a411a915e" providerId="ADAL" clId="{4005815F-F971-4833-B390-DC17A54EBB88}" dt="2021-08-10T07:11:38.615" v="12269" actId="1076"/>
          <ac:spMkLst>
            <pc:docMk/>
            <pc:sldMk cId="2758581718" sldId="318"/>
            <ac:spMk id="1226" creationId="{6B921DDA-2E2C-4516-BA98-6EC0CBC1F859}"/>
          </ac:spMkLst>
        </pc:spChg>
        <pc:spChg chg="mod">
          <ac:chgData name="Macedo, Rogelio" userId="09d43d06-09f2-4f49-9a00-056a411a915e" providerId="ADAL" clId="{4005815F-F971-4833-B390-DC17A54EBB88}" dt="2021-08-10T07:11:38.615" v="12269" actId="1076"/>
          <ac:spMkLst>
            <pc:docMk/>
            <pc:sldMk cId="2758581718" sldId="318"/>
            <ac:spMk id="1227" creationId="{5E3406D0-660E-4B98-A3BD-0E96D7EC5C39}"/>
          </ac:spMkLst>
        </pc:spChg>
        <pc:spChg chg="mod">
          <ac:chgData name="Macedo, Rogelio" userId="09d43d06-09f2-4f49-9a00-056a411a915e" providerId="ADAL" clId="{4005815F-F971-4833-B390-DC17A54EBB88}" dt="2021-08-10T07:11:38.615" v="12269" actId="1076"/>
          <ac:spMkLst>
            <pc:docMk/>
            <pc:sldMk cId="2758581718" sldId="318"/>
            <ac:spMk id="1228" creationId="{79CE6226-2A4C-4958-B0B3-2822CAD898AD}"/>
          </ac:spMkLst>
        </pc:spChg>
        <pc:spChg chg="mod">
          <ac:chgData name="Macedo, Rogelio" userId="09d43d06-09f2-4f49-9a00-056a411a915e" providerId="ADAL" clId="{4005815F-F971-4833-B390-DC17A54EBB88}" dt="2021-08-10T07:11:38.615" v="12269" actId="1076"/>
          <ac:spMkLst>
            <pc:docMk/>
            <pc:sldMk cId="2758581718" sldId="318"/>
            <ac:spMk id="1229" creationId="{09E6150F-A5A3-4CA2-B251-90F7C6C80732}"/>
          </ac:spMkLst>
        </pc:spChg>
        <pc:spChg chg="mod">
          <ac:chgData name="Macedo, Rogelio" userId="09d43d06-09f2-4f49-9a00-056a411a915e" providerId="ADAL" clId="{4005815F-F971-4833-B390-DC17A54EBB88}" dt="2021-08-10T07:11:38.615" v="12269" actId="1076"/>
          <ac:spMkLst>
            <pc:docMk/>
            <pc:sldMk cId="2758581718" sldId="318"/>
            <ac:spMk id="1231" creationId="{8D621738-D614-4F2B-A60C-D5302545473C}"/>
          </ac:spMkLst>
        </pc:spChg>
        <pc:spChg chg="mod">
          <ac:chgData name="Macedo, Rogelio" userId="09d43d06-09f2-4f49-9a00-056a411a915e" providerId="ADAL" clId="{4005815F-F971-4833-B390-DC17A54EBB88}" dt="2021-08-10T07:11:38.615" v="12269" actId="1076"/>
          <ac:spMkLst>
            <pc:docMk/>
            <pc:sldMk cId="2758581718" sldId="318"/>
            <ac:spMk id="1235" creationId="{9830E358-624B-4A33-BE29-6E4935E0C980}"/>
          </ac:spMkLst>
        </pc:spChg>
        <pc:spChg chg="mod">
          <ac:chgData name="Macedo, Rogelio" userId="09d43d06-09f2-4f49-9a00-056a411a915e" providerId="ADAL" clId="{4005815F-F971-4833-B390-DC17A54EBB88}" dt="2021-08-10T07:11:38.615" v="12269" actId="1076"/>
          <ac:spMkLst>
            <pc:docMk/>
            <pc:sldMk cId="2758581718" sldId="318"/>
            <ac:spMk id="1236" creationId="{254ED290-4AB9-43CE-B307-16D094055480}"/>
          </ac:spMkLst>
        </pc:spChg>
        <pc:spChg chg="mod">
          <ac:chgData name="Macedo, Rogelio" userId="09d43d06-09f2-4f49-9a00-056a411a915e" providerId="ADAL" clId="{4005815F-F971-4833-B390-DC17A54EBB88}" dt="2021-08-10T07:11:38.615" v="12269" actId="1076"/>
          <ac:spMkLst>
            <pc:docMk/>
            <pc:sldMk cId="2758581718" sldId="318"/>
            <ac:spMk id="1237" creationId="{E11BF46D-383B-4BB8-9812-C33ABBF2B21E}"/>
          </ac:spMkLst>
        </pc:spChg>
        <pc:spChg chg="mod">
          <ac:chgData name="Macedo, Rogelio" userId="09d43d06-09f2-4f49-9a00-056a411a915e" providerId="ADAL" clId="{4005815F-F971-4833-B390-DC17A54EBB88}" dt="2021-08-10T07:11:38.615" v="12269" actId="1076"/>
          <ac:spMkLst>
            <pc:docMk/>
            <pc:sldMk cId="2758581718" sldId="318"/>
            <ac:spMk id="1239" creationId="{E0353AD0-0ECA-40D7-BAF2-3BB369973EFB}"/>
          </ac:spMkLst>
        </pc:spChg>
        <pc:spChg chg="mod">
          <ac:chgData name="Macedo, Rogelio" userId="09d43d06-09f2-4f49-9a00-056a411a915e" providerId="ADAL" clId="{4005815F-F971-4833-B390-DC17A54EBB88}" dt="2021-08-10T07:11:38.615" v="12269" actId="1076"/>
          <ac:spMkLst>
            <pc:docMk/>
            <pc:sldMk cId="2758581718" sldId="318"/>
            <ac:spMk id="1241" creationId="{A2508997-6202-4E49-BF63-DC30B6E25EA6}"/>
          </ac:spMkLst>
        </pc:spChg>
        <pc:spChg chg="mod">
          <ac:chgData name="Macedo, Rogelio" userId="09d43d06-09f2-4f49-9a00-056a411a915e" providerId="ADAL" clId="{4005815F-F971-4833-B390-DC17A54EBB88}" dt="2021-08-10T07:11:38.615" v="12269" actId="1076"/>
          <ac:spMkLst>
            <pc:docMk/>
            <pc:sldMk cId="2758581718" sldId="318"/>
            <ac:spMk id="1242" creationId="{58570FDC-1A5F-41CA-B2F4-6BD83408E5D1}"/>
          </ac:spMkLst>
        </pc:spChg>
        <pc:spChg chg="mod">
          <ac:chgData name="Macedo, Rogelio" userId="09d43d06-09f2-4f49-9a00-056a411a915e" providerId="ADAL" clId="{4005815F-F971-4833-B390-DC17A54EBB88}" dt="2021-08-10T07:11:38.615" v="12269" actId="1076"/>
          <ac:spMkLst>
            <pc:docMk/>
            <pc:sldMk cId="2758581718" sldId="318"/>
            <ac:spMk id="1243" creationId="{74673145-0741-4914-A4AE-7B8D41D6C055}"/>
          </ac:spMkLst>
        </pc:spChg>
        <pc:spChg chg="mod">
          <ac:chgData name="Macedo, Rogelio" userId="09d43d06-09f2-4f49-9a00-056a411a915e" providerId="ADAL" clId="{4005815F-F971-4833-B390-DC17A54EBB88}" dt="2021-08-10T07:11:38.615" v="12269" actId="1076"/>
          <ac:spMkLst>
            <pc:docMk/>
            <pc:sldMk cId="2758581718" sldId="318"/>
            <ac:spMk id="1244" creationId="{5D7FF32A-2C41-478C-95BF-B3342EA7B34E}"/>
          </ac:spMkLst>
        </pc:spChg>
        <pc:spChg chg="mod">
          <ac:chgData name="Macedo, Rogelio" userId="09d43d06-09f2-4f49-9a00-056a411a915e" providerId="ADAL" clId="{4005815F-F971-4833-B390-DC17A54EBB88}" dt="2021-08-10T07:11:38.615" v="12269" actId="1076"/>
          <ac:spMkLst>
            <pc:docMk/>
            <pc:sldMk cId="2758581718" sldId="318"/>
            <ac:spMk id="1245" creationId="{5254CB54-5ADC-4C49-A9A2-DAD403176B38}"/>
          </ac:spMkLst>
        </pc:spChg>
        <pc:spChg chg="mod">
          <ac:chgData name="Macedo, Rogelio" userId="09d43d06-09f2-4f49-9a00-056a411a915e" providerId="ADAL" clId="{4005815F-F971-4833-B390-DC17A54EBB88}" dt="2021-08-10T07:11:38.615" v="12269" actId="1076"/>
          <ac:spMkLst>
            <pc:docMk/>
            <pc:sldMk cId="2758581718" sldId="318"/>
            <ac:spMk id="1246" creationId="{B664948A-A0AB-41DB-AF9A-99566E2FF407}"/>
          </ac:spMkLst>
        </pc:spChg>
        <pc:spChg chg="mod">
          <ac:chgData name="Macedo, Rogelio" userId="09d43d06-09f2-4f49-9a00-056a411a915e" providerId="ADAL" clId="{4005815F-F971-4833-B390-DC17A54EBB88}" dt="2021-08-10T07:11:38.615" v="12269" actId="1076"/>
          <ac:spMkLst>
            <pc:docMk/>
            <pc:sldMk cId="2758581718" sldId="318"/>
            <ac:spMk id="1247" creationId="{DFEC1F6F-1109-4C32-9DE7-B71F051EF3C0}"/>
          </ac:spMkLst>
        </pc:spChg>
        <pc:spChg chg="mod">
          <ac:chgData name="Macedo, Rogelio" userId="09d43d06-09f2-4f49-9a00-056a411a915e" providerId="ADAL" clId="{4005815F-F971-4833-B390-DC17A54EBB88}" dt="2021-08-10T07:11:38.615" v="12269" actId="1076"/>
          <ac:spMkLst>
            <pc:docMk/>
            <pc:sldMk cId="2758581718" sldId="318"/>
            <ac:spMk id="1248" creationId="{1D284858-8415-4C90-8D28-E389AB585497}"/>
          </ac:spMkLst>
        </pc:spChg>
        <pc:spChg chg="mod">
          <ac:chgData name="Macedo, Rogelio" userId="09d43d06-09f2-4f49-9a00-056a411a915e" providerId="ADAL" clId="{4005815F-F971-4833-B390-DC17A54EBB88}" dt="2021-08-10T07:11:38.615" v="12269" actId="1076"/>
          <ac:spMkLst>
            <pc:docMk/>
            <pc:sldMk cId="2758581718" sldId="318"/>
            <ac:spMk id="1249" creationId="{57A6F302-3301-403A-B733-F83174679B45}"/>
          </ac:spMkLst>
        </pc:spChg>
        <pc:spChg chg="mod">
          <ac:chgData name="Macedo, Rogelio" userId="09d43d06-09f2-4f49-9a00-056a411a915e" providerId="ADAL" clId="{4005815F-F971-4833-B390-DC17A54EBB88}" dt="2021-08-10T07:11:38.615" v="12269" actId="1076"/>
          <ac:spMkLst>
            <pc:docMk/>
            <pc:sldMk cId="2758581718" sldId="318"/>
            <ac:spMk id="1250" creationId="{751DF9DA-E1A2-4765-9A05-1140108971B7}"/>
          </ac:spMkLst>
        </pc:spChg>
        <pc:spChg chg="mod">
          <ac:chgData name="Macedo, Rogelio" userId="09d43d06-09f2-4f49-9a00-056a411a915e" providerId="ADAL" clId="{4005815F-F971-4833-B390-DC17A54EBB88}" dt="2021-08-10T07:11:38.615" v="12269" actId="1076"/>
          <ac:spMkLst>
            <pc:docMk/>
            <pc:sldMk cId="2758581718" sldId="318"/>
            <ac:spMk id="1251" creationId="{373C6F4A-F598-4962-BFD7-F590AC662D18}"/>
          </ac:spMkLst>
        </pc:spChg>
        <pc:spChg chg="mod">
          <ac:chgData name="Macedo, Rogelio" userId="09d43d06-09f2-4f49-9a00-056a411a915e" providerId="ADAL" clId="{4005815F-F971-4833-B390-DC17A54EBB88}" dt="2021-08-10T07:11:38.615" v="12269" actId="1076"/>
          <ac:spMkLst>
            <pc:docMk/>
            <pc:sldMk cId="2758581718" sldId="318"/>
            <ac:spMk id="1252" creationId="{E2B9601E-E64D-45C9-8446-D444AEE94C19}"/>
          </ac:spMkLst>
        </pc:spChg>
        <pc:spChg chg="mod">
          <ac:chgData name="Macedo, Rogelio" userId="09d43d06-09f2-4f49-9a00-056a411a915e" providerId="ADAL" clId="{4005815F-F971-4833-B390-DC17A54EBB88}" dt="2021-08-10T07:11:38.615" v="12269" actId="1076"/>
          <ac:spMkLst>
            <pc:docMk/>
            <pc:sldMk cId="2758581718" sldId="318"/>
            <ac:spMk id="1253" creationId="{9035AC5C-3ABD-4714-8E8E-D97A7BB615DE}"/>
          </ac:spMkLst>
        </pc:spChg>
        <pc:spChg chg="mod">
          <ac:chgData name="Macedo, Rogelio" userId="09d43d06-09f2-4f49-9a00-056a411a915e" providerId="ADAL" clId="{4005815F-F971-4833-B390-DC17A54EBB88}" dt="2021-08-10T07:11:38.615" v="12269" actId="1076"/>
          <ac:spMkLst>
            <pc:docMk/>
            <pc:sldMk cId="2758581718" sldId="318"/>
            <ac:spMk id="1254" creationId="{A63FC73B-EAC9-414B-8F28-739AD754ACC8}"/>
          </ac:spMkLst>
        </pc:spChg>
        <pc:spChg chg="mod">
          <ac:chgData name="Macedo, Rogelio" userId="09d43d06-09f2-4f49-9a00-056a411a915e" providerId="ADAL" clId="{4005815F-F971-4833-B390-DC17A54EBB88}" dt="2021-08-10T07:11:38.615" v="12269" actId="1076"/>
          <ac:spMkLst>
            <pc:docMk/>
            <pc:sldMk cId="2758581718" sldId="318"/>
            <ac:spMk id="1255" creationId="{042A431B-D592-4B58-A178-D21FF166CCC3}"/>
          </ac:spMkLst>
        </pc:spChg>
        <pc:spChg chg="mod">
          <ac:chgData name="Macedo, Rogelio" userId="09d43d06-09f2-4f49-9a00-056a411a915e" providerId="ADAL" clId="{4005815F-F971-4833-B390-DC17A54EBB88}" dt="2021-08-10T07:11:38.615" v="12269" actId="1076"/>
          <ac:spMkLst>
            <pc:docMk/>
            <pc:sldMk cId="2758581718" sldId="318"/>
            <ac:spMk id="1256" creationId="{383B7EB4-2669-4DC0-9999-90C6D655091A}"/>
          </ac:spMkLst>
        </pc:spChg>
        <pc:spChg chg="mod">
          <ac:chgData name="Macedo, Rogelio" userId="09d43d06-09f2-4f49-9a00-056a411a915e" providerId="ADAL" clId="{4005815F-F971-4833-B390-DC17A54EBB88}" dt="2021-08-10T07:11:38.615" v="12269" actId="1076"/>
          <ac:spMkLst>
            <pc:docMk/>
            <pc:sldMk cId="2758581718" sldId="318"/>
            <ac:spMk id="1257" creationId="{3CCDDD72-8A04-4B34-8556-9975CC76CB10}"/>
          </ac:spMkLst>
        </pc:spChg>
        <pc:spChg chg="mod">
          <ac:chgData name="Macedo, Rogelio" userId="09d43d06-09f2-4f49-9a00-056a411a915e" providerId="ADAL" clId="{4005815F-F971-4833-B390-DC17A54EBB88}" dt="2021-08-10T07:11:38.615" v="12269" actId="1076"/>
          <ac:spMkLst>
            <pc:docMk/>
            <pc:sldMk cId="2758581718" sldId="318"/>
            <ac:spMk id="1258" creationId="{9D3B5A74-34D6-48CC-8D33-69F2E0626467}"/>
          </ac:spMkLst>
        </pc:spChg>
        <pc:spChg chg="mod">
          <ac:chgData name="Macedo, Rogelio" userId="09d43d06-09f2-4f49-9a00-056a411a915e" providerId="ADAL" clId="{4005815F-F971-4833-B390-DC17A54EBB88}" dt="2021-08-10T07:11:38.615" v="12269" actId="1076"/>
          <ac:spMkLst>
            <pc:docMk/>
            <pc:sldMk cId="2758581718" sldId="318"/>
            <ac:spMk id="1259" creationId="{C4BC07A4-4B18-490B-9C88-18DB92AB66DE}"/>
          </ac:spMkLst>
        </pc:spChg>
        <pc:spChg chg="mod">
          <ac:chgData name="Macedo, Rogelio" userId="09d43d06-09f2-4f49-9a00-056a411a915e" providerId="ADAL" clId="{4005815F-F971-4833-B390-DC17A54EBB88}" dt="2021-08-10T07:11:38.615" v="12269" actId="1076"/>
          <ac:spMkLst>
            <pc:docMk/>
            <pc:sldMk cId="2758581718" sldId="318"/>
            <ac:spMk id="1260" creationId="{639DC09A-E1BD-4C07-AD35-C19F028A60C6}"/>
          </ac:spMkLst>
        </pc:spChg>
        <pc:spChg chg="mod">
          <ac:chgData name="Macedo, Rogelio" userId="09d43d06-09f2-4f49-9a00-056a411a915e" providerId="ADAL" clId="{4005815F-F971-4833-B390-DC17A54EBB88}" dt="2021-08-10T07:11:38.615" v="12269" actId="1076"/>
          <ac:spMkLst>
            <pc:docMk/>
            <pc:sldMk cId="2758581718" sldId="318"/>
            <ac:spMk id="1261" creationId="{BED6BE14-7159-4E28-B503-3D3D957CF71F}"/>
          </ac:spMkLst>
        </pc:spChg>
        <pc:spChg chg="mod">
          <ac:chgData name="Macedo, Rogelio" userId="09d43d06-09f2-4f49-9a00-056a411a915e" providerId="ADAL" clId="{4005815F-F971-4833-B390-DC17A54EBB88}" dt="2021-08-10T07:11:38.615" v="12269" actId="1076"/>
          <ac:spMkLst>
            <pc:docMk/>
            <pc:sldMk cId="2758581718" sldId="318"/>
            <ac:spMk id="1262" creationId="{52EC9E5E-6D94-47A9-96D5-8AFCD050FB31}"/>
          </ac:spMkLst>
        </pc:spChg>
        <pc:spChg chg="mod">
          <ac:chgData name="Macedo, Rogelio" userId="09d43d06-09f2-4f49-9a00-056a411a915e" providerId="ADAL" clId="{4005815F-F971-4833-B390-DC17A54EBB88}" dt="2021-08-10T07:11:38.615" v="12269" actId="1076"/>
          <ac:spMkLst>
            <pc:docMk/>
            <pc:sldMk cId="2758581718" sldId="318"/>
            <ac:spMk id="1263" creationId="{38064D42-CC96-4C42-BD55-4F11C40CBE92}"/>
          </ac:spMkLst>
        </pc:spChg>
        <pc:spChg chg="mod">
          <ac:chgData name="Macedo, Rogelio" userId="09d43d06-09f2-4f49-9a00-056a411a915e" providerId="ADAL" clId="{4005815F-F971-4833-B390-DC17A54EBB88}" dt="2021-08-10T07:11:38.615" v="12269" actId="1076"/>
          <ac:spMkLst>
            <pc:docMk/>
            <pc:sldMk cId="2758581718" sldId="318"/>
            <ac:spMk id="1264" creationId="{0424400A-8D98-4881-836A-03FE3F63101B}"/>
          </ac:spMkLst>
        </pc:spChg>
        <pc:spChg chg="mod">
          <ac:chgData name="Macedo, Rogelio" userId="09d43d06-09f2-4f49-9a00-056a411a915e" providerId="ADAL" clId="{4005815F-F971-4833-B390-DC17A54EBB88}" dt="2021-08-10T07:11:38.615" v="12269" actId="1076"/>
          <ac:spMkLst>
            <pc:docMk/>
            <pc:sldMk cId="2758581718" sldId="318"/>
            <ac:spMk id="1265" creationId="{9FA329F1-8DE0-4810-AFCA-42E4E2ABF6D8}"/>
          </ac:spMkLst>
        </pc:spChg>
        <pc:spChg chg="mod">
          <ac:chgData name="Macedo, Rogelio" userId="09d43d06-09f2-4f49-9a00-056a411a915e" providerId="ADAL" clId="{4005815F-F971-4833-B390-DC17A54EBB88}" dt="2021-08-10T07:11:38.615" v="12269" actId="1076"/>
          <ac:spMkLst>
            <pc:docMk/>
            <pc:sldMk cId="2758581718" sldId="318"/>
            <ac:spMk id="1266" creationId="{6899C178-2D7F-44EA-A80A-91005B70886F}"/>
          </ac:spMkLst>
        </pc:spChg>
        <pc:spChg chg="mod">
          <ac:chgData name="Macedo, Rogelio" userId="09d43d06-09f2-4f49-9a00-056a411a915e" providerId="ADAL" clId="{4005815F-F971-4833-B390-DC17A54EBB88}" dt="2021-08-10T07:11:38.615" v="12269" actId="1076"/>
          <ac:spMkLst>
            <pc:docMk/>
            <pc:sldMk cId="2758581718" sldId="318"/>
            <ac:spMk id="1267" creationId="{78326060-558F-42AA-BA74-6E92EF7EA092}"/>
          </ac:spMkLst>
        </pc:spChg>
        <pc:spChg chg="mod">
          <ac:chgData name="Macedo, Rogelio" userId="09d43d06-09f2-4f49-9a00-056a411a915e" providerId="ADAL" clId="{4005815F-F971-4833-B390-DC17A54EBB88}" dt="2021-08-10T07:11:38.615" v="12269" actId="1076"/>
          <ac:spMkLst>
            <pc:docMk/>
            <pc:sldMk cId="2758581718" sldId="318"/>
            <ac:spMk id="1268" creationId="{A821B28A-2FDA-4F39-AAB1-3436DEA6A212}"/>
          </ac:spMkLst>
        </pc:spChg>
        <pc:spChg chg="mod">
          <ac:chgData name="Macedo, Rogelio" userId="09d43d06-09f2-4f49-9a00-056a411a915e" providerId="ADAL" clId="{4005815F-F971-4833-B390-DC17A54EBB88}" dt="2021-08-10T07:11:38.615" v="12269" actId="1076"/>
          <ac:spMkLst>
            <pc:docMk/>
            <pc:sldMk cId="2758581718" sldId="318"/>
            <ac:spMk id="1269" creationId="{9561669A-D281-46EB-8B9C-E37A5EB8E351}"/>
          </ac:spMkLst>
        </pc:spChg>
        <pc:spChg chg="mod">
          <ac:chgData name="Macedo, Rogelio" userId="09d43d06-09f2-4f49-9a00-056a411a915e" providerId="ADAL" clId="{4005815F-F971-4833-B390-DC17A54EBB88}" dt="2021-08-10T07:11:38.615" v="12269" actId="1076"/>
          <ac:spMkLst>
            <pc:docMk/>
            <pc:sldMk cId="2758581718" sldId="318"/>
            <ac:spMk id="1270" creationId="{B28D5F1F-2399-421D-BAE0-A010AD2DC1B6}"/>
          </ac:spMkLst>
        </pc:spChg>
        <pc:spChg chg="mod">
          <ac:chgData name="Macedo, Rogelio" userId="09d43d06-09f2-4f49-9a00-056a411a915e" providerId="ADAL" clId="{4005815F-F971-4833-B390-DC17A54EBB88}" dt="2021-08-10T07:11:38.615" v="12269" actId="1076"/>
          <ac:spMkLst>
            <pc:docMk/>
            <pc:sldMk cId="2758581718" sldId="318"/>
            <ac:spMk id="1271" creationId="{09F30956-0C1E-4D75-95CC-4C1F11FC7396}"/>
          </ac:spMkLst>
        </pc:spChg>
        <pc:spChg chg="mod">
          <ac:chgData name="Macedo, Rogelio" userId="09d43d06-09f2-4f49-9a00-056a411a915e" providerId="ADAL" clId="{4005815F-F971-4833-B390-DC17A54EBB88}" dt="2021-08-10T07:11:38.615" v="12269" actId="1076"/>
          <ac:spMkLst>
            <pc:docMk/>
            <pc:sldMk cId="2758581718" sldId="318"/>
            <ac:spMk id="1273" creationId="{1EFFC15E-EDCD-4A67-92F4-DA7439252B86}"/>
          </ac:spMkLst>
        </pc:spChg>
        <pc:spChg chg="mod">
          <ac:chgData name="Macedo, Rogelio" userId="09d43d06-09f2-4f49-9a00-056a411a915e" providerId="ADAL" clId="{4005815F-F971-4833-B390-DC17A54EBB88}" dt="2021-08-10T07:11:38.615" v="12269" actId="1076"/>
          <ac:spMkLst>
            <pc:docMk/>
            <pc:sldMk cId="2758581718" sldId="318"/>
            <ac:spMk id="1274" creationId="{2F1AF91A-4192-4DEC-ABB3-54609B0854B3}"/>
          </ac:spMkLst>
        </pc:spChg>
        <pc:spChg chg="mod">
          <ac:chgData name="Macedo, Rogelio" userId="09d43d06-09f2-4f49-9a00-056a411a915e" providerId="ADAL" clId="{4005815F-F971-4833-B390-DC17A54EBB88}" dt="2021-08-10T07:11:38.615" v="12269" actId="1076"/>
          <ac:spMkLst>
            <pc:docMk/>
            <pc:sldMk cId="2758581718" sldId="318"/>
            <ac:spMk id="1275" creationId="{D990E18F-DCA1-48EB-BBDC-7D9B080C11EF}"/>
          </ac:spMkLst>
        </pc:spChg>
        <pc:spChg chg="mod">
          <ac:chgData name="Macedo, Rogelio" userId="09d43d06-09f2-4f49-9a00-056a411a915e" providerId="ADAL" clId="{4005815F-F971-4833-B390-DC17A54EBB88}" dt="2021-08-10T07:11:38.615" v="12269" actId="1076"/>
          <ac:spMkLst>
            <pc:docMk/>
            <pc:sldMk cId="2758581718" sldId="318"/>
            <ac:spMk id="1276" creationId="{B22DFA28-C970-40DC-BB8D-4299C85FB513}"/>
          </ac:spMkLst>
        </pc:spChg>
        <pc:spChg chg="mod">
          <ac:chgData name="Macedo, Rogelio" userId="09d43d06-09f2-4f49-9a00-056a411a915e" providerId="ADAL" clId="{4005815F-F971-4833-B390-DC17A54EBB88}" dt="2021-08-10T07:11:38.615" v="12269" actId="1076"/>
          <ac:spMkLst>
            <pc:docMk/>
            <pc:sldMk cId="2758581718" sldId="318"/>
            <ac:spMk id="1277" creationId="{991C0B1B-283A-40A5-9EDA-7E7DFD2652DE}"/>
          </ac:spMkLst>
        </pc:spChg>
        <pc:spChg chg="mod">
          <ac:chgData name="Macedo, Rogelio" userId="09d43d06-09f2-4f49-9a00-056a411a915e" providerId="ADAL" clId="{4005815F-F971-4833-B390-DC17A54EBB88}" dt="2021-08-10T07:11:38.615" v="12269" actId="1076"/>
          <ac:spMkLst>
            <pc:docMk/>
            <pc:sldMk cId="2758581718" sldId="318"/>
            <ac:spMk id="1278" creationId="{3C8A66E9-6CC1-47A7-93B3-CCF10414C0F7}"/>
          </ac:spMkLst>
        </pc:spChg>
        <pc:spChg chg="mod">
          <ac:chgData name="Macedo, Rogelio" userId="09d43d06-09f2-4f49-9a00-056a411a915e" providerId="ADAL" clId="{4005815F-F971-4833-B390-DC17A54EBB88}" dt="2021-08-10T07:11:38.615" v="12269" actId="1076"/>
          <ac:spMkLst>
            <pc:docMk/>
            <pc:sldMk cId="2758581718" sldId="318"/>
            <ac:spMk id="1279" creationId="{73C3031E-07C1-4A54-8CCF-A17D42CD7D01}"/>
          </ac:spMkLst>
        </pc:spChg>
        <pc:spChg chg="mod">
          <ac:chgData name="Macedo, Rogelio" userId="09d43d06-09f2-4f49-9a00-056a411a915e" providerId="ADAL" clId="{4005815F-F971-4833-B390-DC17A54EBB88}" dt="2021-08-10T07:11:38.615" v="12269" actId="1076"/>
          <ac:spMkLst>
            <pc:docMk/>
            <pc:sldMk cId="2758581718" sldId="318"/>
            <ac:spMk id="1282" creationId="{7C71A863-C7C3-4A22-8A5D-444B704190A7}"/>
          </ac:spMkLst>
        </pc:spChg>
        <pc:spChg chg="mod">
          <ac:chgData name="Macedo, Rogelio" userId="09d43d06-09f2-4f49-9a00-056a411a915e" providerId="ADAL" clId="{4005815F-F971-4833-B390-DC17A54EBB88}" dt="2021-08-10T07:11:38.615" v="12269" actId="1076"/>
          <ac:spMkLst>
            <pc:docMk/>
            <pc:sldMk cId="2758581718" sldId="318"/>
            <ac:spMk id="1283" creationId="{7FAE285D-0A78-4C34-AC1F-F419A6CCE1F1}"/>
          </ac:spMkLst>
        </pc:spChg>
        <pc:spChg chg="mod">
          <ac:chgData name="Macedo, Rogelio" userId="09d43d06-09f2-4f49-9a00-056a411a915e" providerId="ADAL" clId="{4005815F-F971-4833-B390-DC17A54EBB88}" dt="2021-08-10T07:11:38.615" v="12269" actId="1076"/>
          <ac:spMkLst>
            <pc:docMk/>
            <pc:sldMk cId="2758581718" sldId="318"/>
            <ac:spMk id="1284" creationId="{EC4E7C3F-6A63-4C81-8B9D-0CF359A1C63C}"/>
          </ac:spMkLst>
        </pc:spChg>
        <pc:spChg chg="mod">
          <ac:chgData name="Macedo, Rogelio" userId="09d43d06-09f2-4f49-9a00-056a411a915e" providerId="ADAL" clId="{4005815F-F971-4833-B390-DC17A54EBB88}" dt="2021-08-10T07:11:38.615" v="12269" actId="1076"/>
          <ac:spMkLst>
            <pc:docMk/>
            <pc:sldMk cId="2758581718" sldId="318"/>
            <ac:spMk id="1285" creationId="{41A1572B-D4E3-4CA9-B0BC-5D308B72C6AB}"/>
          </ac:spMkLst>
        </pc:spChg>
        <pc:spChg chg="mod">
          <ac:chgData name="Macedo, Rogelio" userId="09d43d06-09f2-4f49-9a00-056a411a915e" providerId="ADAL" clId="{4005815F-F971-4833-B390-DC17A54EBB88}" dt="2021-08-10T07:11:38.615" v="12269" actId="1076"/>
          <ac:spMkLst>
            <pc:docMk/>
            <pc:sldMk cId="2758581718" sldId="318"/>
            <ac:spMk id="1286" creationId="{A92E6D5B-7652-4EE0-A7D2-707BBE6781F6}"/>
          </ac:spMkLst>
        </pc:spChg>
        <pc:spChg chg="mod">
          <ac:chgData name="Macedo, Rogelio" userId="09d43d06-09f2-4f49-9a00-056a411a915e" providerId="ADAL" clId="{4005815F-F971-4833-B390-DC17A54EBB88}" dt="2021-08-10T07:11:38.615" v="12269" actId="1076"/>
          <ac:spMkLst>
            <pc:docMk/>
            <pc:sldMk cId="2758581718" sldId="318"/>
            <ac:spMk id="1287" creationId="{911556D5-6113-4A48-9F2A-81CCC025F3ED}"/>
          </ac:spMkLst>
        </pc:spChg>
        <pc:spChg chg="mod">
          <ac:chgData name="Macedo, Rogelio" userId="09d43d06-09f2-4f49-9a00-056a411a915e" providerId="ADAL" clId="{4005815F-F971-4833-B390-DC17A54EBB88}" dt="2021-08-10T07:11:38.615" v="12269" actId="1076"/>
          <ac:spMkLst>
            <pc:docMk/>
            <pc:sldMk cId="2758581718" sldId="318"/>
            <ac:spMk id="1288" creationId="{FB1FBCB0-BAC8-402C-9BD7-570388587BB1}"/>
          </ac:spMkLst>
        </pc:spChg>
        <pc:spChg chg="mod">
          <ac:chgData name="Macedo, Rogelio" userId="09d43d06-09f2-4f49-9a00-056a411a915e" providerId="ADAL" clId="{4005815F-F971-4833-B390-DC17A54EBB88}" dt="2021-08-10T07:11:38.615" v="12269" actId="1076"/>
          <ac:spMkLst>
            <pc:docMk/>
            <pc:sldMk cId="2758581718" sldId="318"/>
            <ac:spMk id="1289" creationId="{C1E0C84E-0EE0-4BAB-ACA1-B63224A8B168}"/>
          </ac:spMkLst>
        </pc:spChg>
        <pc:spChg chg="mod">
          <ac:chgData name="Macedo, Rogelio" userId="09d43d06-09f2-4f49-9a00-056a411a915e" providerId="ADAL" clId="{4005815F-F971-4833-B390-DC17A54EBB88}" dt="2021-08-10T07:11:38.615" v="12269" actId="1076"/>
          <ac:spMkLst>
            <pc:docMk/>
            <pc:sldMk cId="2758581718" sldId="318"/>
            <ac:spMk id="1290" creationId="{3F94498F-909D-486B-B7CE-CEEC008B4413}"/>
          </ac:spMkLst>
        </pc:spChg>
        <pc:spChg chg="mod">
          <ac:chgData name="Macedo, Rogelio" userId="09d43d06-09f2-4f49-9a00-056a411a915e" providerId="ADAL" clId="{4005815F-F971-4833-B390-DC17A54EBB88}" dt="2021-08-10T07:11:38.615" v="12269" actId="1076"/>
          <ac:spMkLst>
            <pc:docMk/>
            <pc:sldMk cId="2758581718" sldId="318"/>
            <ac:spMk id="1291" creationId="{95383F63-19F4-42DA-AA1F-AAFA3B28ADF9}"/>
          </ac:spMkLst>
        </pc:spChg>
        <pc:spChg chg="mod">
          <ac:chgData name="Macedo, Rogelio" userId="09d43d06-09f2-4f49-9a00-056a411a915e" providerId="ADAL" clId="{4005815F-F971-4833-B390-DC17A54EBB88}" dt="2021-08-10T07:11:38.615" v="12269" actId="1076"/>
          <ac:spMkLst>
            <pc:docMk/>
            <pc:sldMk cId="2758581718" sldId="318"/>
            <ac:spMk id="1292" creationId="{97BC3E99-93B4-466B-BF3F-EB79CD0A2FDE}"/>
          </ac:spMkLst>
        </pc:spChg>
        <pc:spChg chg="mod">
          <ac:chgData name="Macedo, Rogelio" userId="09d43d06-09f2-4f49-9a00-056a411a915e" providerId="ADAL" clId="{4005815F-F971-4833-B390-DC17A54EBB88}" dt="2021-08-10T07:11:38.615" v="12269" actId="1076"/>
          <ac:spMkLst>
            <pc:docMk/>
            <pc:sldMk cId="2758581718" sldId="318"/>
            <ac:spMk id="1293" creationId="{70F2B17C-3FB0-4F40-9CF9-F909206B9AEA}"/>
          </ac:spMkLst>
        </pc:spChg>
        <pc:spChg chg="mod">
          <ac:chgData name="Macedo, Rogelio" userId="09d43d06-09f2-4f49-9a00-056a411a915e" providerId="ADAL" clId="{4005815F-F971-4833-B390-DC17A54EBB88}" dt="2021-08-10T07:11:38.615" v="12269" actId="1076"/>
          <ac:spMkLst>
            <pc:docMk/>
            <pc:sldMk cId="2758581718" sldId="318"/>
            <ac:spMk id="1294" creationId="{6E6647EB-8376-4977-B903-582E6E5E4BF1}"/>
          </ac:spMkLst>
        </pc:spChg>
        <pc:spChg chg="mod">
          <ac:chgData name="Macedo, Rogelio" userId="09d43d06-09f2-4f49-9a00-056a411a915e" providerId="ADAL" clId="{4005815F-F971-4833-B390-DC17A54EBB88}" dt="2021-08-10T07:11:38.615" v="12269" actId="1076"/>
          <ac:spMkLst>
            <pc:docMk/>
            <pc:sldMk cId="2758581718" sldId="318"/>
            <ac:spMk id="1295" creationId="{5AE346FD-0162-4D61-94C6-05F3A02C54A0}"/>
          </ac:spMkLst>
        </pc:spChg>
        <pc:spChg chg="mod">
          <ac:chgData name="Macedo, Rogelio" userId="09d43d06-09f2-4f49-9a00-056a411a915e" providerId="ADAL" clId="{4005815F-F971-4833-B390-DC17A54EBB88}" dt="2021-08-10T07:11:38.615" v="12269" actId="1076"/>
          <ac:spMkLst>
            <pc:docMk/>
            <pc:sldMk cId="2758581718" sldId="318"/>
            <ac:spMk id="1296" creationId="{21135721-256A-437F-B682-D655BD3DF27E}"/>
          </ac:spMkLst>
        </pc:spChg>
        <pc:spChg chg="mod">
          <ac:chgData name="Macedo, Rogelio" userId="09d43d06-09f2-4f49-9a00-056a411a915e" providerId="ADAL" clId="{4005815F-F971-4833-B390-DC17A54EBB88}" dt="2021-08-10T07:11:38.615" v="12269" actId="1076"/>
          <ac:spMkLst>
            <pc:docMk/>
            <pc:sldMk cId="2758581718" sldId="318"/>
            <ac:spMk id="1297" creationId="{8C4253D6-334D-4461-9FB3-879AE960346F}"/>
          </ac:spMkLst>
        </pc:spChg>
        <pc:spChg chg="mod">
          <ac:chgData name="Macedo, Rogelio" userId="09d43d06-09f2-4f49-9a00-056a411a915e" providerId="ADAL" clId="{4005815F-F971-4833-B390-DC17A54EBB88}" dt="2021-08-10T07:11:38.615" v="12269" actId="1076"/>
          <ac:spMkLst>
            <pc:docMk/>
            <pc:sldMk cId="2758581718" sldId="318"/>
            <ac:spMk id="1298" creationId="{960D8D7A-A72D-4915-B125-A8195CBB6C51}"/>
          </ac:spMkLst>
        </pc:spChg>
        <pc:spChg chg="mod">
          <ac:chgData name="Macedo, Rogelio" userId="09d43d06-09f2-4f49-9a00-056a411a915e" providerId="ADAL" clId="{4005815F-F971-4833-B390-DC17A54EBB88}" dt="2021-08-10T07:11:38.615" v="12269" actId="1076"/>
          <ac:spMkLst>
            <pc:docMk/>
            <pc:sldMk cId="2758581718" sldId="318"/>
            <ac:spMk id="1299" creationId="{7D7915B1-9595-427D-821F-36D89E4FEC81}"/>
          </ac:spMkLst>
        </pc:spChg>
        <pc:spChg chg="mod">
          <ac:chgData name="Macedo, Rogelio" userId="09d43d06-09f2-4f49-9a00-056a411a915e" providerId="ADAL" clId="{4005815F-F971-4833-B390-DC17A54EBB88}" dt="2021-08-10T07:11:38.615" v="12269" actId="1076"/>
          <ac:spMkLst>
            <pc:docMk/>
            <pc:sldMk cId="2758581718" sldId="318"/>
            <ac:spMk id="1300" creationId="{453D24B4-6D18-4771-AE8B-FCCE801D30F9}"/>
          </ac:spMkLst>
        </pc:spChg>
        <pc:spChg chg="mod">
          <ac:chgData name="Macedo, Rogelio" userId="09d43d06-09f2-4f49-9a00-056a411a915e" providerId="ADAL" clId="{4005815F-F971-4833-B390-DC17A54EBB88}" dt="2021-08-10T07:11:38.615" v="12269" actId="1076"/>
          <ac:spMkLst>
            <pc:docMk/>
            <pc:sldMk cId="2758581718" sldId="318"/>
            <ac:spMk id="1301" creationId="{A01F7F46-CA3A-4394-99AD-9D590140D185}"/>
          </ac:spMkLst>
        </pc:spChg>
        <pc:spChg chg="mod">
          <ac:chgData name="Macedo, Rogelio" userId="09d43d06-09f2-4f49-9a00-056a411a915e" providerId="ADAL" clId="{4005815F-F971-4833-B390-DC17A54EBB88}" dt="2021-08-10T07:11:38.615" v="12269" actId="1076"/>
          <ac:spMkLst>
            <pc:docMk/>
            <pc:sldMk cId="2758581718" sldId="318"/>
            <ac:spMk id="1302" creationId="{49A4506F-AC54-4090-9F4B-F71C3B7C24B9}"/>
          </ac:spMkLst>
        </pc:spChg>
        <pc:spChg chg="mod">
          <ac:chgData name="Macedo, Rogelio" userId="09d43d06-09f2-4f49-9a00-056a411a915e" providerId="ADAL" clId="{4005815F-F971-4833-B390-DC17A54EBB88}" dt="2021-08-10T07:11:38.615" v="12269" actId="1076"/>
          <ac:spMkLst>
            <pc:docMk/>
            <pc:sldMk cId="2758581718" sldId="318"/>
            <ac:spMk id="1303" creationId="{61FE9255-71F6-4340-B805-4C628E35F1DF}"/>
          </ac:spMkLst>
        </pc:spChg>
        <pc:spChg chg="mod">
          <ac:chgData name="Macedo, Rogelio" userId="09d43d06-09f2-4f49-9a00-056a411a915e" providerId="ADAL" clId="{4005815F-F971-4833-B390-DC17A54EBB88}" dt="2021-08-10T07:11:38.615" v="12269" actId="1076"/>
          <ac:spMkLst>
            <pc:docMk/>
            <pc:sldMk cId="2758581718" sldId="318"/>
            <ac:spMk id="1304" creationId="{5343E4E4-078A-4D1F-ADDB-20ED661ACDA5}"/>
          </ac:spMkLst>
        </pc:spChg>
        <pc:spChg chg="mod">
          <ac:chgData name="Macedo, Rogelio" userId="09d43d06-09f2-4f49-9a00-056a411a915e" providerId="ADAL" clId="{4005815F-F971-4833-B390-DC17A54EBB88}" dt="2021-08-10T07:11:38.615" v="12269" actId="1076"/>
          <ac:spMkLst>
            <pc:docMk/>
            <pc:sldMk cId="2758581718" sldId="318"/>
            <ac:spMk id="1305" creationId="{CD492D77-45B9-4222-BE09-466F65F04165}"/>
          </ac:spMkLst>
        </pc:spChg>
        <pc:spChg chg="mod">
          <ac:chgData name="Macedo, Rogelio" userId="09d43d06-09f2-4f49-9a00-056a411a915e" providerId="ADAL" clId="{4005815F-F971-4833-B390-DC17A54EBB88}" dt="2021-08-10T07:11:38.615" v="12269" actId="1076"/>
          <ac:spMkLst>
            <pc:docMk/>
            <pc:sldMk cId="2758581718" sldId="318"/>
            <ac:spMk id="1306" creationId="{003F8F22-B5DD-4EA6-B9E8-082110A9145B}"/>
          </ac:spMkLst>
        </pc:spChg>
        <pc:spChg chg="mod">
          <ac:chgData name="Macedo, Rogelio" userId="09d43d06-09f2-4f49-9a00-056a411a915e" providerId="ADAL" clId="{4005815F-F971-4833-B390-DC17A54EBB88}" dt="2021-08-10T07:11:38.615" v="12269" actId="1076"/>
          <ac:spMkLst>
            <pc:docMk/>
            <pc:sldMk cId="2758581718" sldId="318"/>
            <ac:spMk id="1307" creationId="{C7B20819-21ED-476C-BE8C-B6FFF4D2BCFE}"/>
          </ac:spMkLst>
        </pc:spChg>
        <pc:spChg chg="mod">
          <ac:chgData name="Macedo, Rogelio" userId="09d43d06-09f2-4f49-9a00-056a411a915e" providerId="ADAL" clId="{4005815F-F971-4833-B390-DC17A54EBB88}" dt="2021-08-10T07:11:38.615" v="12269" actId="1076"/>
          <ac:spMkLst>
            <pc:docMk/>
            <pc:sldMk cId="2758581718" sldId="318"/>
            <ac:spMk id="1308" creationId="{CDA7AB38-0190-4EDB-940C-1A3C629D4E87}"/>
          </ac:spMkLst>
        </pc:spChg>
        <pc:spChg chg="mod">
          <ac:chgData name="Macedo, Rogelio" userId="09d43d06-09f2-4f49-9a00-056a411a915e" providerId="ADAL" clId="{4005815F-F971-4833-B390-DC17A54EBB88}" dt="2021-08-10T07:11:38.615" v="12269" actId="1076"/>
          <ac:spMkLst>
            <pc:docMk/>
            <pc:sldMk cId="2758581718" sldId="318"/>
            <ac:spMk id="1309" creationId="{5B90C162-6505-45F0-9C17-8615A13F5355}"/>
          </ac:spMkLst>
        </pc:spChg>
        <pc:spChg chg="mod">
          <ac:chgData name="Macedo, Rogelio" userId="09d43d06-09f2-4f49-9a00-056a411a915e" providerId="ADAL" clId="{4005815F-F971-4833-B390-DC17A54EBB88}" dt="2021-08-10T07:11:38.615" v="12269" actId="1076"/>
          <ac:spMkLst>
            <pc:docMk/>
            <pc:sldMk cId="2758581718" sldId="318"/>
            <ac:spMk id="1310" creationId="{2A482483-A49C-4FD7-80EE-B2BD2854051A}"/>
          </ac:spMkLst>
        </pc:spChg>
        <pc:spChg chg="mod">
          <ac:chgData name="Macedo, Rogelio" userId="09d43d06-09f2-4f49-9a00-056a411a915e" providerId="ADAL" clId="{4005815F-F971-4833-B390-DC17A54EBB88}" dt="2021-08-10T07:11:38.615" v="12269" actId="1076"/>
          <ac:spMkLst>
            <pc:docMk/>
            <pc:sldMk cId="2758581718" sldId="318"/>
            <ac:spMk id="1311" creationId="{20C2467C-9ECA-4091-9298-88D9DD41DDE9}"/>
          </ac:spMkLst>
        </pc:spChg>
        <pc:spChg chg="mod">
          <ac:chgData name="Macedo, Rogelio" userId="09d43d06-09f2-4f49-9a00-056a411a915e" providerId="ADAL" clId="{4005815F-F971-4833-B390-DC17A54EBB88}" dt="2021-08-10T07:11:38.615" v="12269" actId="1076"/>
          <ac:spMkLst>
            <pc:docMk/>
            <pc:sldMk cId="2758581718" sldId="318"/>
            <ac:spMk id="1312" creationId="{BC308B05-7889-410A-ABDC-7FA6ADE6F13C}"/>
          </ac:spMkLst>
        </pc:spChg>
        <pc:spChg chg="mod">
          <ac:chgData name="Macedo, Rogelio" userId="09d43d06-09f2-4f49-9a00-056a411a915e" providerId="ADAL" clId="{4005815F-F971-4833-B390-DC17A54EBB88}" dt="2021-08-10T07:11:38.615" v="12269" actId="1076"/>
          <ac:spMkLst>
            <pc:docMk/>
            <pc:sldMk cId="2758581718" sldId="318"/>
            <ac:spMk id="1313" creationId="{018D554C-B3A0-4C0A-8B85-20A8178E3138}"/>
          </ac:spMkLst>
        </pc:spChg>
        <pc:spChg chg="mod">
          <ac:chgData name="Macedo, Rogelio" userId="09d43d06-09f2-4f49-9a00-056a411a915e" providerId="ADAL" clId="{4005815F-F971-4833-B390-DC17A54EBB88}" dt="2021-08-10T07:11:38.615" v="12269" actId="1076"/>
          <ac:spMkLst>
            <pc:docMk/>
            <pc:sldMk cId="2758581718" sldId="318"/>
            <ac:spMk id="1314" creationId="{991CFC8D-A8BB-4D45-9482-9CABF8333CC0}"/>
          </ac:spMkLst>
        </pc:spChg>
        <pc:spChg chg="mod">
          <ac:chgData name="Macedo, Rogelio" userId="09d43d06-09f2-4f49-9a00-056a411a915e" providerId="ADAL" clId="{4005815F-F971-4833-B390-DC17A54EBB88}" dt="2021-08-10T07:11:38.615" v="12269" actId="1076"/>
          <ac:spMkLst>
            <pc:docMk/>
            <pc:sldMk cId="2758581718" sldId="318"/>
            <ac:spMk id="1315" creationId="{2E35A409-2516-4743-84DE-4F7BA0CF9A61}"/>
          </ac:spMkLst>
        </pc:spChg>
        <pc:spChg chg="mod">
          <ac:chgData name="Macedo, Rogelio" userId="09d43d06-09f2-4f49-9a00-056a411a915e" providerId="ADAL" clId="{4005815F-F971-4833-B390-DC17A54EBB88}" dt="2021-08-10T07:11:38.615" v="12269" actId="1076"/>
          <ac:spMkLst>
            <pc:docMk/>
            <pc:sldMk cId="2758581718" sldId="318"/>
            <ac:spMk id="1316" creationId="{3A0373ED-A5FF-48D2-9FB8-12AEB6F80FCC}"/>
          </ac:spMkLst>
        </pc:spChg>
        <pc:spChg chg="mod">
          <ac:chgData name="Macedo, Rogelio" userId="09d43d06-09f2-4f49-9a00-056a411a915e" providerId="ADAL" clId="{4005815F-F971-4833-B390-DC17A54EBB88}" dt="2021-08-10T07:11:38.615" v="12269" actId="1076"/>
          <ac:spMkLst>
            <pc:docMk/>
            <pc:sldMk cId="2758581718" sldId="318"/>
            <ac:spMk id="1317" creationId="{2D548ED1-8A5D-4568-9885-9E1FBC809C32}"/>
          </ac:spMkLst>
        </pc:spChg>
        <pc:spChg chg="mod">
          <ac:chgData name="Macedo, Rogelio" userId="09d43d06-09f2-4f49-9a00-056a411a915e" providerId="ADAL" clId="{4005815F-F971-4833-B390-DC17A54EBB88}" dt="2021-08-10T07:11:38.615" v="12269" actId="1076"/>
          <ac:spMkLst>
            <pc:docMk/>
            <pc:sldMk cId="2758581718" sldId="318"/>
            <ac:spMk id="1318" creationId="{E2C025A5-D639-4EDD-B54E-3AC8BA6ED801}"/>
          </ac:spMkLst>
        </pc:spChg>
        <pc:spChg chg="mod">
          <ac:chgData name="Macedo, Rogelio" userId="09d43d06-09f2-4f49-9a00-056a411a915e" providerId="ADAL" clId="{4005815F-F971-4833-B390-DC17A54EBB88}" dt="2021-08-10T07:11:38.615" v="12269" actId="1076"/>
          <ac:spMkLst>
            <pc:docMk/>
            <pc:sldMk cId="2758581718" sldId="318"/>
            <ac:spMk id="1319" creationId="{F3A86AD0-5B9F-4926-9474-910EAE01C07A}"/>
          </ac:spMkLst>
        </pc:spChg>
        <pc:spChg chg="mod">
          <ac:chgData name="Macedo, Rogelio" userId="09d43d06-09f2-4f49-9a00-056a411a915e" providerId="ADAL" clId="{4005815F-F971-4833-B390-DC17A54EBB88}" dt="2021-08-10T07:11:38.615" v="12269" actId="1076"/>
          <ac:spMkLst>
            <pc:docMk/>
            <pc:sldMk cId="2758581718" sldId="318"/>
            <ac:spMk id="1320" creationId="{F47AD0F3-34ED-49DF-B07C-5DA52637C1DC}"/>
          </ac:spMkLst>
        </pc:spChg>
        <pc:spChg chg="mod">
          <ac:chgData name="Macedo, Rogelio" userId="09d43d06-09f2-4f49-9a00-056a411a915e" providerId="ADAL" clId="{4005815F-F971-4833-B390-DC17A54EBB88}" dt="2021-08-10T07:11:38.615" v="12269" actId="1076"/>
          <ac:spMkLst>
            <pc:docMk/>
            <pc:sldMk cId="2758581718" sldId="318"/>
            <ac:spMk id="1321" creationId="{16A390AC-E2DC-4976-ADE2-B7C380F18C91}"/>
          </ac:spMkLst>
        </pc:spChg>
        <pc:spChg chg="mod">
          <ac:chgData name="Macedo, Rogelio" userId="09d43d06-09f2-4f49-9a00-056a411a915e" providerId="ADAL" clId="{4005815F-F971-4833-B390-DC17A54EBB88}" dt="2021-08-10T07:11:38.615" v="12269" actId="1076"/>
          <ac:spMkLst>
            <pc:docMk/>
            <pc:sldMk cId="2758581718" sldId="318"/>
            <ac:spMk id="1322" creationId="{74F7FF84-3774-4B83-B073-3793B5863A00}"/>
          </ac:spMkLst>
        </pc:spChg>
        <pc:spChg chg="mod">
          <ac:chgData name="Macedo, Rogelio" userId="09d43d06-09f2-4f49-9a00-056a411a915e" providerId="ADAL" clId="{4005815F-F971-4833-B390-DC17A54EBB88}" dt="2021-08-10T07:11:38.615" v="12269" actId="1076"/>
          <ac:spMkLst>
            <pc:docMk/>
            <pc:sldMk cId="2758581718" sldId="318"/>
            <ac:spMk id="1323" creationId="{4837ABDB-ECF6-4672-8ADA-6ACD4730259F}"/>
          </ac:spMkLst>
        </pc:spChg>
        <pc:spChg chg="mod">
          <ac:chgData name="Macedo, Rogelio" userId="09d43d06-09f2-4f49-9a00-056a411a915e" providerId="ADAL" clId="{4005815F-F971-4833-B390-DC17A54EBB88}" dt="2021-08-10T07:11:38.615" v="12269" actId="1076"/>
          <ac:spMkLst>
            <pc:docMk/>
            <pc:sldMk cId="2758581718" sldId="318"/>
            <ac:spMk id="1324" creationId="{ABFD0BC2-0E87-451D-99DD-165C81AB3B8C}"/>
          </ac:spMkLst>
        </pc:spChg>
        <pc:spChg chg="mod">
          <ac:chgData name="Macedo, Rogelio" userId="09d43d06-09f2-4f49-9a00-056a411a915e" providerId="ADAL" clId="{4005815F-F971-4833-B390-DC17A54EBB88}" dt="2021-08-10T07:11:38.615" v="12269" actId="1076"/>
          <ac:spMkLst>
            <pc:docMk/>
            <pc:sldMk cId="2758581718" sldId="318"/>
            <ac:spMk id="1325" creationId="{3C838033-7705-42D6-8544-DEA4411FF8DF}"/>
          </ac:spMkLst>
        </pc:spChg>
        <pc:spChg chg="mod">
          <ac:chgData name="Macedo, Rogelio" userId="09d43d06-09f2-4f49-9a00-056a411a915e" providerId="ADAL" clId="{4005815F-F971-4833-B390-DC17A54EBB88}" dt="2021-08-10T07:11:38.615" v="12269" actId="1076"/>
          <ac:spMkLst>
            <pc:docMk/>
            <pc:sldMk cId="2758581718" sldId="318"/>
            <ac:spMk id="1326" creationId="{D8E778F9-7E69-4AEE-BCB1-A336237064F4}"/>
          </ac:spMkLst>
        </pc:spChg>
        <pc:spChg chg="mod">
          <ac:chgData name="Macedo, Rogelio" userId="09d43d06-09f2-4f49-9a00-056a411a915e" providerId="ADAL" clId="{4005815F-F971-4833-B390-DC17A54EBB88}" dt="2021-08-10T07:11:38.615" v="12269" actId="1076"/>
          <ac:spMkLst>
            <pc:docMk/>
            <pc:sldMk cId="2758581718" sldId="318"/>
            <ac:spMk id="1327" creationId="{09EAA2B7-9BC3-4618-ACFB-32AFBDAFD6FA}"/>
          </ac:spMkLst>
        </pc:spChg>
        <pc:spChg chg="mod">
          <ac:chgData name="Macedo, Rogelio" userId="09d43d06-09f2-4f49-9a00-056a411a915e" providerId="ADAL" clId="{4005815F-F971-4833-B390-DC17A54EBB88}" dt="2021-08-10T07:11:38.615" v="12269" actId="1076"/>
          <ac:spMkLst>
            <pc:docMk/>
            <pc:sldMk cId="2758581718" sldId="318"/>
            <ac:spMk id="1328" creationId="{E7B4994A-1FD6-46D0-9C9B-B6CD1E8F0CEA}"/>
          </ac:spMkLst>
        </pc:spChg>
        <pc:spChg chg="mod">
          <ac:chgData name="Macedo, Rogelio" userId="09d43d06-09f2-4f49-9a00-056a411a915e" providerId="ADAL" clId="{4005815F-F971-4833-B390-DC17A54EBB88}" dt="2021-08-10T07:11:38.615" v="12269" actId="1076"/>
          <ac:spMkLst>
            <pc:docMk/>
            <pc:sldMk cId="2758581718" sldId="318"/>
            <ac:spMk id="1329" creationId="{01367EBC-B3EB-466E-8C28-12AD949F53F5}"/>
          </ac:spMkLst>
        </pc:spChg>
        <pc:spChg chg="mod">
          <ac:chgData name="Macedo, Rogelio" userId="09d43d06-09f2-4f49-9a00-056a411a915e" providerId="ADAL" clId="{4005815F-F971-4833-B390-DC17A54EBB88}" dt="2021-08-10T07:11:38.615" v="12269" actId="1076"/>
          <ac:spMkLst>
            <pc:docMk/>
            <pc:sldMk cId="2758581718" sldId="318"/>
            <ac:spMk id="1330" creationId="{8CE95960-4833-458E-A0C7-C1FB161EA9A7}"/>
          </ac:spMkLst>
        </pc:spChg>
        <pc:spChg chg="mod">
          <ac:chgData name="Macedo, Rogelio" userId="09d43d06-09f2-4f49-9a00-056a411a915e" providerId="ADAL" clId="{4005815F-F971-4833-B390-DC17A54EBB88}" dt="2021-08-10T07:11:38.615" v="12269" actId="1076"/>
          <ac:spMkLst>
            <pc:docMk/>
            <pc:sldMk cId="2758581718" sldId="318"/>
            <ac:spMk id="1331" creationId="{6E908AF1-7A84-4C32-993C-FC280A79BABC}"/>
          </ac:spMkLst>
        </pc:spChg>
        <pc:spChg chg="mod">
          <ac:chgData name="Macedo, Rogelio" userId="09d43d06-09f2-4f49-9a00-056a411a915e" providerId="ADAL" clId="{4005815F-F971-4833-B390-DC17A54EBB88}" dt="2021-08-10T07:11:38.615" v="12269" actId="1076"/>
          <ac:spMkLst>
            <pc:docMk/>
            <pc:sldMk cId="2758581718" sldId="318"/>
            <ac:spMk id="1332" creationId="{8C10BEEB-000B-4E09-888C-00AACA7CD771}"/>
          </ac:spMkLst>
        </pc:spChg>
        <pc:spChg chg="mod">
          <ac:chgData name="Macedo, Rogelio" userId="09d43d06-09f2-4f49-9a00-056a411a915e" providerId="ADAL" clId="{4005815F-F971-4833-B390-DC17A54EBB88}" dt="2021-08-10T07:11:38.615" v="12269" actId="1076"/>
          <ac:spMkLst>
            <pc:docMk/>
            <pc:sldMk cId="2758581718" sldId="318"/>
            <ac:spMk id="1333" creationId="{F72F2A12-77E4-4C35-A022-43DAF6261A16}"/>
          </ac:spMkLst>
        </pc:spChg>
        <pc:spChg chg="mod">
          <ac:chgData name="Macedo, Rogelio" userId="09d43d06-09f2-4f49-9a00-056a411a915e" providerId="ADAL" clId="{4005815F-F971-4833-B390-DC17A54EBB88}" dt="2021-08-10T07:11:38.615" v="12269" actId="1076"/>
          <ac:spMkLst>
            <pc:docMk/>
            <pc:sldMk cId="2758581718" sldId="318"/>
            <ac:spMk id="1334" creationId="{DCF0996D-3C9C-40F7-8958-353806874A59}"/>
          </ac:spMkLst>
        </pc:spChg>
        <pc:spChg chg="mod">
          <ac:chgData name="Macedo, Rogelio" userId="09d43d06-09f2-4f49-9a00-056a411a915e" providerId="ADAL" clId="{4005815F-F971-4833-B390-DC17A54EBB88}" dt="2021-08-10T07:11:38.615" v="12269" actId="1076"/>
          <ac:spMkLst>
            <pc:docMk/>
            <pc:sldMk cId="2758581718" sldId="318"/>
            <ac:spMk id="1335" creationId="{365BE10C-DCC4-40EB-A4CE-39038AADFCA0}"/>
          </ac:spMkLst>
        </pc:spChg>
        <pc:spChg chg="mod">
          <ac:chgData name="Macedo, Rogelio" userId="09d43d06-09f2-4f49-9a00-056a411a915e" providerId="ADAL" clId="{4005815F-F971-4833-B390-DC17A54EBB88}" dt="2021-08-10T07:11:38.615" v="12269" actId="1076"/>
          <ac:spMkLst>
            <pc:docMk/>
            <pc:sldMk cId="2758581718" sldId="318"/>
            <ac:spMk id="1336" creationId="{709C7157-11EE-4BCC-AD8E-F8527D72CF83}"/>
          </ac:spMkLst>
        </pc:spChg>
        <pc:spChg chg="mod">
          <ac:chgData name="Macedo, Rogelio" userId="09d43d06-09f2-4f49-9a00-056a411a915e" providerId="ADAL" clId="{4005815F-F971-4833-B390-DC17A54EBB88}" dt="2021-08-10T07:11:38.615" v="12269" actId="1076"/>
          <ac:spMkLst>
            <pc:docMk/>
            <pc:sldMk cId="2758581718" sldId="318"/>
            <ac:spMk id="1337" creationId="{08D121C3-294E-44D7-9E78-381495EAFB02}"/>
          </ac:spMkLst>
        </pc:spChg>
        <pc:spChg chg="mod">
          <ac:chgData name="Macedo, Rogelio" userId="09d43d06-09f2-4f49-9a00-056a411a915e" providerId="ADAL" clId="{4005815F-F971-4833-B390-DC17A54EBB88}" dt="2021-08-10T07:11:38.615" v="12269" actId="1076"/>
          <ac:spMkLst>
            <pc:docMk/>
            <pc:sldMk cId="2758581718" sldId="318"/>
            <ac:spMk id="1338" creationId="{89DDB11A-2555-4AF3-AAE1-F6ABDFBE8297}"/>
          </ac:spMkLst>
        </pc:spChg>
        <pc:spChg chg="mod">
          <ac:chgData name="Macedo, Rogelio" userId="09d43d06-09f2-4f49-9a00-056a411a915e" providerId="ADAL" clId="{4005815F-F971-4833-B390-DC17A54EBB88}" dt="2021-08-10T07:11:38.615" v="12269" actId="1076"/>
          <ac:spMkLst>
            <pc:docMk/>
            <pc:sldMk cId="2758581718" sldId="318"/>
            <ac:spMk id="1339" creationId="{4EE6FBF0-D0B6-47DB-8466-9BD4659FB469}"/>
          </ac:spMkLst>
        </pc:spChg>
        <pc:spChg chg="mod">
          <ac:chgData name="Macedo, Rogelio" userId="09d43d06-09f2-4f49-9a00-056a411a915e" providerId="ADAL" clId="{4005815F-F971-4833-B390-DC17A54EBB88}" dt="2021-08-10T07:11:38.615" v="12269" actId="1076"/>
          <ac:spMkLst>
            <pc:docMk/>
            <pc:sldMk cId="2758581718" sldId="318"/>
            <ac:spMk id="1340" creationId="{58436463-545D-43D0-9B8C-43232F547B86}"/>
          </ac:spMkLst>
        </pc:spChg>
        <pc:spChg chg="mod">
          <ac:chgData name="Macedo, Rogelio" userId="09d43d06-09f2-4f49-9a00-056a411a915e" providerId="ADAL" clId="{4005815F-F971-4833-B390-DC17A54EBB88}" dt="2021-08-10T07:11:38.615" v="12269" actId="1076"/>
          <ac:spMkLst>
            <pc:docMk/>
            <pc:sldMk cId="2758581718" sldId="318"/>
            <ac:spMk id="1341" creationId="{A2DDF5B6-CDA9-4BD3-9797-9153ABCA389D}"/>
          </ac:spMkLst>
        </pc:spChg>
        <pc:spChg chg="mod">
          <ac:chgData name="Macedo, Rogelio" userId="09d43d06-09f2-4f49-9a00-056a411a915e" providerId="ADAL" clId="{4005815F-F971-4833-B390-DC17A54EBB88}" dt="2021-08-10T07:11:38.615" v="12269" actId="1076"/>
          <ac:spMkLst>
            <pc:docMk/>
            <pc:sldMk cId="2758581718" sldId="318"/>
            <ac:spMk id="1342" creationId="{49F0AAED-3535-41F1-802A-CAD4A55BF687}"/>
          </ac:spMkLst>
        </pc:spChg>
        <pc:spChg chg="mod">
          <ac:chgData name="Macedo, Rogelio" userId="09d43d06-09f2-4f49-9a00-056a411a915e" providerId="ADAL" clId="{4005815F-F971-4833-B390-DC17A54EBB88}" dt="2021-08-10T07:11:38.615" v="12269" actId="1076"/>
          <ac:spMkLst>
            <pc:docMk/>
            <pc:sldMk cId="2758581718" sldId="318"/>
            <ac:spMk id="1343" creationId="{16B1C88B-1B94-4538-B759-6B17AAFE2482}"/>
          </ac:spMkLst>
        </pc:spChg>
        <pc:spChg chg="mod">
          <ac:chgData name="Macedo, Rogelio" userId="09d43d06-09f2-4f49-9a00-056a411a915e" providerId="ADAL" clId="{4005815F-F971-4833-B390-DC17A54EBB88}" dt="2021-08-10T07:11:38.615" v="12269" actId="1076"/>
          <ac:spMkLst>
            <pc:docMk/>
            <pc:sldMk cId="2758581718" sldId="318"/>
            <ac:spMk id="1344" creationId="{15385C86-800F-454E-8298-639A0911C948}"/>
          </ac:spMkLst>
        </pc:spChg>
        <pc:spChg chg="mod">
          <ac:chgData name="Macedo, Rogelio" userId="09d43d06-09f2-4f49-9a00-056a411a915e" providerId="ADAL" clId="{4005815F-F971-4833-B390-DC17A54EBB88}" dt="2021-08-10T07:11:38.615" v="12269" actId="1076"/>
          <ac:spMkLst>
            <pc:docMk/>
            <pc:sldMk cId="2758581718" sldId="318"/>
            <ac:spMk id="1345" creationId="{30E5194E-7C52-41B4-B943-3FA138FEFF5E}"/>
          </ac:spMkLst>
        </pc:spChg>
        <pc:spChg chg="mod">
          <ac:chgData name="Macedo, Rogelio" userId="09d43d06-09f2-4f49-9a00-056a411a915e" providerId="ADAL" clId="{4005815F-F971-4833-B390-DC17A54EBB88}" dt="2021-08-10T07:11:38.615" v="12269" actId="1076"/>
          <ac:spMkLst>
            <pc:docMk/>
            <pc:sldMk cId="2758581718" sldId="318"/>
            <ac:spMk id="1346" creationId="{7AE2898A-589D-4324-9F61-11C9AAECD0EA}"/>
          </ac:spMkLst>
        </pc:spChg>
        <pc:spChg chg="mod">
          <ac:chgData name="Macedo, Rogelio" userId="09d43d06-09f2-4f49-9a00-056a411a915e" providerId="ADAL" clId="{4005815F-F971-4833-B390-DC17A54EBB88}" dt="2021-08-10T07:11:38.615" v="12269" actId="1076"/>
          <ac:spMkLst>
            <pc:docMk/>
            <pc:sldMk cId="2758581718" sldId="318"/>
            <ac:spMk id="1347" creationId="{1DAB3627-7F16-445E-93D9-19480C9FC9CD}"/>
          </ac:spMkLst>
        </pc:spChg>
        <pc:spChg chg="mod">
          <ac:chgData name="Macedo, Rogelio" userId="09d43d06-09f2-4f49-9a00-056a411a915e" providerId="ADAL" clId="{4005815F-F971-4833-B390-DC17A54EBB88}" dt="2021-08-10T07:11:38.615" v="12269" actId="1076"/>
          <ac:spMkLst>
            <pc:docMk/>
            <pc:sldMk cId="2758581718" sldId="318"/>
            <ac:spMk id="1348" creationId="{FF31A1F3-9552-4DF3-99C2-AE43AAE98246}"/>
          </ac:spMkLst>
        </pc:spChg>
        <pc:spChg chg="mod">
          <ac:chgData name="Macedo, Rogelio" userId="09d43d06-09f2-4f49-9a00-056a411a915e" providerId="ADAL" clId="{4005815F-F971-4833-B390-DC17A54EBB88}" dt="2021-08-10T07:11:38.615" v="12269" actId="1076"/>
          <ac:spMkLst>
            <pc:docMk/>
            <pc:sldMk cId="2758581718" sldId="318"/>
            <ac:spMk id="1349" creationId="{AE509297-33F2-4531-8561-A09C16746C22}"/>
          </ac:spMkLst>
        </pc:spChg>
        <pc:spChg chg="mod">
          <ac:chgData name="Macedo, Rogelio" userId="09d43d06-09f2-4f49-9a00-056a411a915e" providerId="ADAL" clId="{4005815F-F971-4833-B390-DC17A54EBB88}" dt="2021-08-10T07:11:38.615" v="12269" actId="1076"/>
          <ac:spMkLst>
            <pc:docMk/>
            <pc:sldMk cId="2758581718" sldId="318"/>
            <ac:spMk id="1350" creationId="{E63827FD-0112-4C02-BA0F-D86C88D0DC27}"/>
          </ac:spMkLst>
        </pc:spChg>
        <pc:spChg chg="mod">
          <ac:chgData name="Macedo, Rogelio" userId="09d43d06-09f2-4f49-9a00-056a411a915e" providerId="ADAL" clId="{4005815F-F971-4833-B390-DC17A54EBB88}" dt="2021-08-10T07:11:38.615" v="12269" actId="1076"/>
          <ac:spMkLst>
            <pc:docMk/>
            <pc:sldMk cId="2758581718" sldId="318"/>
            <ac:spMk id="1351" creationId="{6B9918B9-E734-477A-BDCF-34AA943FD6DB}"/>
          </ac:spMkLst>
        </pc:spChg>
        <pc:spChg chg="mod">
          <ac:chgData name="Macedo, Rogelio" userId="09d43d06-09f2-4f49-9a00-056a411a915e" providerId="ADAL" clId="{4005815F-F971-4833-B390-DC17A54EBB88}" dt="2021-08-10T07:11:38.615" v="12269" actId="1076"/>
          <ac:spMkLst>
            <pc:docMk/>
            <pc:sldMk cId="2758581718" sldId="318"/>
            <ac:spMk id="1352" creationId="{8B3B3295-EAFE-47C7-89A3-947A88713CC7}"/>
          </ac:spMkLst>
        </pc:spChg>
        <pc:spChg chg="mod">
          <ac:chgData name="Macedo, Rogelio" userId="09d43d06-09f2-4f49-9a00-056a411a915e" providerId="ADAL" clId="{4005815F-F971-4833-B390-DC17A54EBB88}" dt="2021-08-10T07:11:38.615" v="12269" actId="1076"/>
          <ac:spMkLst>
            <pc:docMk/>
            <pc:sldMk cId="2758581718" sldId="318"/>
            <ac:spMk id="1353" creationId="{72997B86-CCC5-494E-9E69-158C338528DE}"/>
          </ac:spMkLst>
        </pc:spChg>
        <pc:spChg chg="mod">
          <ac:chgData name="Macedo, Rogelio" userId="09d43d06-09f2-4f49-9a00-056a411a915e" providerId="ADAL" clId="{4005815F-F971-4833-B390-DC17A54EBB88}" dt="2021-08-10T07:11:38.615" v="12269" actId="1076"/>
          <ac:spMkLst>
            <pc:docMk/>
            <pc:sldMk cId="2758581718" sldId="318"/>
            <ac:spMk id="1354" creationId="{374575D6-0208-40A0-A4AE-4C16B6FF5BB4}"/>
          </ac:spMkLst>
        </pc:spChg>
        <pc:spChg chg="mod">
          <ac:chgData name="Macedo, Rogelio" userId="09d43d06-09f2-4f49-9a00-056a411a915e" providerId="ADAL" clId="{4005815F-F971-4833-B390-DC17A54EBB88}" dt="2021-08-10T07:11:38.615" v="12269" actId="1076"/>
          <ac:spMkLst>
            <pc:docMk/>
            <pc:sldMk cId="2758581718" sldId="318"/>
            <ac:spMk id="1355" creationId="{7093194E-4AF0-44CB-94F0-034706A60050}"/>
          </ac:spMkLst>
        </pc:spChg>
        <pc:spChg chg="mod">
          <ac:chgData name="Macedo, Rogelio" userId="09d43d06-09f2-4f49-9a00-056a411a915e" providerId="ADAL" clId="{4005815F-F971-4833-B390-DC17A54EBB88}" dt="2021-08-10T07:11:38.615" v="12269" actId="1076"/>
          <ac:spMkLst>
            <pc:docMk/>
            <pc:sldMk cId="2758581718" sldId="318"/>
            <ac:spMk id="1356" creationId="{5D6615DF-36C3-4569-9C56-14BD8D7D9C88}"/>
          </ac:spMkLst>
        </pc:spChg>
        <pc:spChg chg="mod">
          <ac:chgData name="Macedo, Rogelio" userId="09d43d06-09f2-4f49-9a00-056a411a915e" providerId="ADAL" clId="{4005815F-F971-4833-B390-DC17A54EBB88}" dt="2021-08-10T07:11:38.615" v="12269" actId="1076"/>
          <ac:spMkLst>
            <pc:docMk/>
            <pc:sldMk cId="2758581718" sldId="318"/>
            <ac:spMk id="1357" creationId="{7A0ECAFF-F532-45D8-841F-B100F9EB3BE3}"/>
          </ac:spMkLst>
        </pc:spChg>
        <pc:spChg chg="mod">
          <ac:chgData name="Macedo, Rogelio" userId="09d43d06-09f2-4f49-9a00-056a411a915e" providerId="ADAL" clId="{4005815F-F971-4833-B390-DC17A54EBB88}" dt="2021-08-10T07:11:38.615" v="12269" actId="1076"/>
          <ac:spMkLst>
            <pc:docMk/>
            <pc:sldMk cId="2758581718" sldId="318"/>
            <ac:spMk id="1358" creationId="{3223103E-FF03-4080-88EB-00801A3B0723}"/>
          </ac:spMkLst>
        </pc:spChg>
        <pc:spChg chg="mod">
          <ac:chgData name="Macedo, Rogelio" userId="09d43d06-09f2-4f49-9a00-056a411a915e" providerId="ADAL" clId="{4005815F-F971-4833-B390-DC17A54EBB88}" dt="2021-08-10T07:11:38.615" v="12269" actId="1076"/>
          <ac:spMkLst>
            <pc:docMk/>
            <pc:sldMk cId="2758581718" sldId="318"/>
            <ac:spMk id="1359" creationId="{1C7AD826-1510-4A44-ACA7-91993FFF9DBB}"/>
          </ac:spMkLst>
        </pc:spChg>
        <pc:spChg chg="mod">
          <ac:chgData name="Macedo, Rogelio" userId="09d43d06-09f2-4f49-9a00-056a411a915e" providerId="ADAL" clId="{4005815F-F971-4833-B390-DC17A54EBB88}" dt="2021-08-10T07:11:38.615" v="12269" actId="1076"/>
          <ac:spMkLst>
            <pc:docMk/>
            <pc:sldMk cId="2758581718" sldId="318"/>
            <ac:spMk id="1360" creationId="{F62C5334-C057-41CA-BCD1-75E67723D279}"/>
          </ac:spMkLst>
        </pc:spChg>
        <pc:spChg chg="mod">
          <ac:chgData name="Macedo, Rogelio" userId="09d43d06-09f2-4f49-9a00-056a411a915e" providerId="ADAL" clId="{4005815F-F971-4833-B390-DC17A54EBB88}" dt="2021-08-10T07:11:38.615" v="12269" actId="1076"/>
          <ac:spMkLst>
            <pc:docMk/>
            <pc:sldMk cId="2758581718" sldId="318"/>
            <ac:spMk id="1361" creationId="{0710A354-5909-43CE-98A3-BBB278C327B8}"/>
          </ac:spMkLst>
        </pc:spChg>
        <pc:spChg chg="mod">
          <ac:chgData name="Macedo, Rogelio" userId="09d43d06-09f2-4f49-9a00-056a411a915e" providerId="ADAL" clId="{4005815F-F971-4833-B390-DC17A54EBB88}" dt="2021-08-10T07:11:38.615" v="12269" actId="1076"/>
          <ac:spMkLst>
            <pc:docMk/>
            <pc:sldMk cId="2758581718" sldId="318"/>
            <ac:spMk id="1362" creationId="{7482704B-B174-4787-84CF-B808C6FD9AEA}"/>
          </ac:spMkLst>
        </pc:spChg>
        <pc:spChg chg="mod">
          <ac:chgData name="Macedo, Rogelio" userId="09d43d06-09f2-4f49-9a00-056a411a915e" providerId="ADAL" clId="{4005815F-F971-4833-B390-DC17A54EBB88}" dt="2021-08-10T07:11:38.615" v="12269" actId="1076"/>
          <ac:spMkLst>
            <pc:docMk/>
            <pc:sldMk cId="2758581718" sldId="318"/>
            <ac:spMk id="1363" creationId="{43183633-2456-49BD-8905-1D162AF15AA5}"/>
          </ac:spMkLst>
        </pc:spChg>
        <pc:spChg chg="mod">
          <ac:chgData name="Macedo, Rogelio" userId="09d43d06-09f2-4f49-9a00-056a411a915e" providerId="ADAL" clId="{4005815F-F971-4833-B390-DC17A54EBB88}" dt="2021-08-10T07:11:38.615" v="12269" actId="1076"/>
          <ac:spMkLst>
            <pc:docMk/>
            <pc:sldMk cId="2758581718" sldId="318"/>
            <ac:spMk id="1364" creationId="{78BF45D3-D4AF-4C3F-B8DF-0F8E1627CF17}"/>
          </ac:spMkLst>
        </pc:spChg>
        <pc:spChg chg="mod">
          <ac:chgData name="Macedo, Rogelio" userId="09d43d06-09f2-4f49-9a00-056a411a915e" providerId="ADAL" clId="{4005815F-F971-4833-B390-DC17A54EBB88}" dt="2021-08-10T07:11:38.615" v="12269" actId="1076"/>
          <ac:spMkLst>
            <pc:docMk/>
            <pc:sldMk cId="2758581718" sldId="318"/>
            <ac:spMk id="1365" creationId="{162C7021-9C2E-4E6C-B482-38D13937076E}"/>
          </ac:spMkLst>
        </pc:spChg>
        <pc:spChg chg="mod">
          <ac:chgData name="Macedo, Rogelio" userId="09d43d06-09f2-4f49-9a00-056a411a915e" providerId="ADAL" clId="{4005815F-F971-4833-B390-DC17A54EBB88}" dt="2021-08-10T07:11:38.615" v="12269" actId="1076"/>
          <ac:spMkLst>
            <pc:docMk/>
            <pc:sldMk cId="2758581718" sldId="318"/>
            <ac:spMk id="1366" creationId="{9AEF196B-4D9A-40DE-9C7D-B2FB7F418930}"/>
          </ac:spMkLst>
        </pc:spChg>
        <pc:spChg chg="mod">
          <ac:chgData name="Macedo, Rogelio" userId="09d43d06-09f2-4f49-9a00-056a411a915e" providerId="ADAL" clId="{4005815F-F971-4833-B390-DC17A54EBB88}" dt="2021-08-10T07:11:38.615" v="12269" actId="1076"/>
          <ac:spMkLst>
            <pc:docMk/>
            <pc:sldMk cId="2758581718" sldId="318"/>
            <ac:spMk id="1367" creationId="{BF20F26E-AEE4-4164-8B20-9DF2E948797F}"/>
          </ac:spMkLst>
        </pc:spChg>
        <pc:spChg chg="mod">
          <ac:chgData name="Macedo, Rogelio" userId="09d43d06-09f2-4f49-9a00-056a411a915e" providerId="ADAL" clId="{4005815F-F971-4833-B390-DC17A54EBB88}" dt="2021-08-10T07:11:38.615" v="12269" actId="1076"/>
          <ac:spMkLst>
            <pc:docMk/>
            <pc:sldMk cId="2758581718" sldId="318"/>
            <ac:spMk id="1368" creationId="{9A97FEB0-7342-4B58-A48F-E4B8CA441D43}"/>
          </ac:spMkLst>
        </pc:spChg>
        <pc:spChg chg="mod">
          <ac:chgData name="Macedo, Rogelio" userId="09d43d06-09f2-4f49-9a00-056a411a915e" providerId="ADAL" clId="{4005815F-F971-4833-B390-DC17A54EBB88}" dt="2021-08-10T07:11:38.615" v="12269" actId="1076"/>
          <ac:spMkLst>
            <pc:docMk/>
            <pc:sldMk cId="2758581718" sldId="318"/>
            <ac:spMk id="1369" creationId="{5D0BBC74-CFF7-459A-8A0A-35E2CC0C62B9}"/>
          </ac:spMkLst>
        </pc:spChg>
        <pc:spChg chg="mod">
          <ac:chgData name="Macedo, Rogelio" userId="09d43d06-09f2-4f49-9a00-056a411a915e" providerId="ADAL" clId="{4005815F-F971-4833-B390-DC17A54EBB88}" dt="2021-08-10T07:11:38.615" v="12269" actId="1076"/>
          <ac:spMkLst>
            <pc:docMk/>
            <pc:sldMk cId="2758581718" sldId="318"/>
            <ac:spMk id="1370" creationId="{B42224A5-BD00-4B32-AC2A-17C56B782E06}"/>
          </ac:spMkLst>
        </pc:spChg>
        <pc:spChg chg="mod">
          <ac:chgData name="Macedo, Rogelio" userId="09d43d06-09f2-4f49-9a00-056a411a915e" providerId="ADAL" clId="{4005815F-F971-4833-B390-DC17A54EBB88}" dt="2021-08-10T07:11:38.615" v="12269" actId="1076"/>
          <ac:spMkLst>
            <pc:docMk/>
            <pc:sldMk cId="2758581718" sldId="318"/>
            <ac:spMk id="1371" creationId="{C32B7DB6-9C90-461C-957B-314096FC477D}"/>
          </ac:spMkLst>
        </pc:spChg>
        <pc:spChg chg="mod">
          <ac:chgData name="Macedo, Rogelio" userId="09d43d06-09f2-4f49-9a00-056a411a915e" providerId="ADAL" clId="{4005815F-F971-4833-B390-DC17A54EBB88}" dt="2021-08-10T07:11:38.615" v="12269" actId="1076"/>
          <ac:spMkLst>
            <pc:docMk/>
            <pc:sldMk cId="2758581718" sldId="318"/>
            <ac:spMk id="1372" creationId="{DA91D050-7AF8-429A-9CEB-A26B7DBCCD84}"/>
          </ac:spMkLst>
        </pc:spChg>
        <pc:spChg chg="mod">
          <ac:chgData name="Macedo, Rogelio" userId="09d43d06-09f2-4f49-9a00-056a411a915e" providerId="ADAL" clId="{4005815F-F971-4833-B390-DC17A54EBB88}" dt="2021-08-10T07:11:38.615" v="12269" actId="1076"/>
          <ac:spMkLst>
            <pc:docMk/>
            <pc:sldMk cId="2758581718" sldId="318"/>
            <ac:spMk id="1373" creationId="{1485B661-E045-4F38-AB99-0F87A790A158}"/>
          </ac:spMkLst>
        </pc:spChg>
        <pc:spChg chg="mod">
          <ac:chgData name="Macedo, Rogelio" userId="09d43d06-09f2-4f49-9a00-056a411a915e" providerId="ADAL" clId="{4005815F-F971-4833-B390-DC17A54EBB88}" dt="2021-08-10T07:11:38.615" v="12269" actId="1076"/>
          <ac:spMkLst>
            <pc:docMk/>
            <pc:sldMk cId="2758581718" sldId="318"/>
            <ac:spMk id="1374" creationId="{D503B67A-A263-4BDA-B7AE-693642409CDB}"/>
          </ac:spMkLst>
        </pc:spChg>
        <pc:spChg chg="mod">
          <ac:chgData name="Macedo, Rogelio" userId="09d43d06-09f2-4f49-9a00-056a411a915e" providerId="ADAL" clId="{4005815F-F971-4833-B390-DC17A54EBB88}" dt="2021-08-10T07:11:38.615" v="12269" actId="1076"/>
          <ac:spMkLst>
            <pc:docMk/>
            <pc:sldMk cId="2758581718" sldId="318"/>
            <ac:spMk id="1375" creationId="{BF7A2438-7BB3-4AD3-8050-6AD4DE2B46F1}"/>
          </ac:spMkLst>
        </pc:spChg>
        <pc:spChg chg="mod">
          <ac:chgData name="Macedo, Rogelio" userId="09d43d06-09f2-4f49-9a00-056a411a915e" providerId="ADAL" clId="{4005815F-F971-4833-B390-DC17A54EBB88}" dt="2021-08-10T07:11:38.615" v="12269" actId="1076"/>
          <ac:spMkLst>
            <pc:docMk/>
            <pc:sldMk cId="2758581718" sldId="318"/>
            <ac:spMk id="1376" creationId="{E758BBFC-6663-4365-A5B1-B6145E251CEB}"/>
          </ac:spMkLst>
        </pc:spChg>
        <pc:spChg chg="mod">
          <ac:chgData name="Macedo, Rogelio" userId="09d43d06-09f2-4f49-9a00-056a411a915e" providerId="ADAL" clId="{4005815F-F971-4833-B390-DC17A54EBB88}" dt="2021-08-10T07:11:38.615" v="12269" actId="1076"/>
          <ac:spMkLst>
            <pc:docMk/>
            <pc:sldMk cId="2758581718" sldId="318"/>
            <ac:spMk id="1377" creationId="{5EEEF636-AD28-40E5-871C-83C17E293754}"/>
          </ac:spMkLst>
        </pc:spChg>
        <pc:spChg chg="mod">
          <ac:chgData name="Macedo, Rogelio" userId="09d43d06-09f2-4f49-9a00-056a411a915e" providerId="ADAL" clId="{4005815F-F971-4833-B390-DC17A54EBB88}" dt="2021-08-10T07:11:38.615" v="12269" actId="1076"/>
          <ac:spMkLst>
            <pc:docMk/>
            <pc:sldMk cId="2758581718" sldId="318"/>
            <ac:spMk id="1378" creationId="{EC436681-6CA8-4930-A3D6-363108DE8DCC}"/>
          </ac:spMkLst>
        </pc:spChg>
        <pc:spChg chg="mod">
          <ac:chgData name="Macedo, Rogelio" userId="09d43d06-09f2-4f49-9a00-056a411a915e" providerId="ADAL" clId="{4005815F-F971-4833-B390-DC17A54EBB88}" dt="2021-08-10T07:11:38.615" v="12269" actId="1076"/>
          <ac:spMkLst>
            <pc:docMk/>
            <pc:sldMk cId="2758581718" sldId="318"/>
            <ac:spMk id="1379" creationId="{B3773D07-657B-4C61-893C-E8D8C6F123BA}"/>
          </ac:spMkLst>
        </pc:spChg>
        <pc:spChg chg="mod">
          <ac:chgData name="Macedo, Rogelio" userId="09d43d06-09f2-4f49-9a00-056a411a915e" providerId="ADAL" clId="{4005815F-F971-4833-B390-DC17A54EBB88}" dt="2021-08-10T07:11:38.615" v="12269" actId="1076"/>
          <ac:spMkLst>
            <pc:docMk/>
            <pc:sldMk cId="2758581718" sldId="318"/>
            <ac:spMk id="1380" creationId="{31F0DEAF-8A52-4590-A987-390FECA6A591}"/>
          </ac:spMkLst>
        </pc:spChg>
        <pc:spChg chg="mod">
          <ac:chgData name="Macedo, Rogelio" userId="09d43d06-09f2-4f49-9a00-056a411a915e" providerId="ADAL" clId="{4005815F-F971-4833-B390-DC17A54EBB88}" dt="2021-08-10T07:11:38.615" v="12269" actId="1076"/>
          <ac:spMkLst>
            <pc:docMk/>
            <pc:sldMk cId="2758581718" sldId="318"/>
            <ac:spMk id="1381" creationId="{D5193780-C00E-4356-8ED1-F31DA11F660D}"/>
          </ac:spMkLst>
        </pc:spChg>
        <pc:spChg chg="mod">
          <ac:chgData name="Macedo, Rogelio" userId="09d43d06-09f2-4f49-9a00-056a411a915e" providerId="ADAL" clId="{4005815F-F971-4833-B390-DC17A54EBB88}" dt="2021-08-10T07:11:38.615" v="12269" actId="1076"/>
          <ac:spMkLst>
            <pc:docMk/>
            <pc:sldMk cId="2758581718" sldId="318"/>
            <ac:spMk id="1382" creationId="{758FC51F-8D1F-4807-85B0-E93A83381A0C}"/>
          </ac:spMkLst>
        </pc:spChg>
        <pc:spChg chg="mod">
          <ac:chgData name="Macedo, Rogelio" userId="09d43d06-09f2-4f49-9a00-056a411a915e" providerId="ADAL" clId="{4005815F-F971-4833-B390-DC17A54EBB88}" dt="2021-08-10T07:11:38.615" v="12269" actId="1076"/>
          <ac:spMkLst>
            <pc:docMk/>
            <pc:sldMk cId="2758581718" sldId="318"/>
            <ac:spMk id="1383" creationId="{41E8B6A3-4926-4620-97DD-88D335F011F0}"/>
          </ac:spMkLst>
        </pc:spChg>
        <pc:spChg chg="mod">
          <ac:chgData name="Macedo, Rogelio" userId="09d43d06-09f2-4f49-9a00-056a411a915e" providerId="ADAL" clId="{4005815F-F971-4833-B390-DC17A54EBB88}" dt="2021-08-10T07:11:38.615" v="12269" actId="1076"/>
          <ac:spMkLst>
            <pc:docMk/>
            <pc:sldMk cId="2758581718" sldId="318"/>
            <ac:spMk id="1384" creationId="{DA7516BB-6D75-4249-981A-870A9EA9A79F}"/>
          </ac:spMkLst>
        </pc:spChg>
        <pc:spChg chg="mod">
          <ac:chgData name="Macedo, Rogelio" userId="09d43d06-09f2-4f49-9a00-056a411a915e" providerId="ADAL" clId="{4005815F-F971-4833-B390-DC17A54EBB88}" dt="2021-08-10T07:11:38.615" v="12269" actId="1076"/>
          <ac:spMkLst>
            <pc:docMk/>
            <pc:sldMk cId="2758581718" sldId="318"/>
            <ac:spMk id="1385" creationId="{0DE4BD25-4244-48A8-A03F-B71F4E75F950}"/>
          </ac:spMkLst>
        </pc:spChg>
        <pc:spChg chg="mod">
          <ac:chgData name="Macedo, Rogelio" userId="09d43d06-09f2-4f49-9a00-056a411a915e" providerId="ADAL" clId="{4005815F-F971-4833-B390-DC17A54EBB88}" dt="2021-08-10T07:11:38.615" v="12269" actId="1076"/>
          <ac:spMkLst>
            <pc:docMk/>
            <pc:sldMk cId="2758581718" sldId="318"/>
            <ac:spMk id="1386" creationId="{F91C89E3-AEE5-44E1-A513-6E0F4138C230}"/>
          </ac:spMkLst>
        </pc:spChg>
        <pc:spChg chg="mod">
          <ac:chgData name="Macedo, Rogelio" userId="09d43d06-09f2-4f49-9a00-056a411a915e" providerId="ADAL" clId="{4005815F-F971-4833-B390-DC17A54EBB88}" dt="2021-08-10T07:11:38.615" v="12269" actId="1076"/>
          <ac:spMkLst>
            <pc:docMk/>
            <pc:sldMk cId="2758581718" sldId="318"/>
            <ac:spMk id="1387" creationId="{C39DD3C4-8BAE-4CA7-806C-938C0F21D242}"/>
          </ac:spMkLst>
        </pc:spChg>
        <pc:spChg chg="mod">
          <ac:chgData name="Macedo, Rogelio" userId="09d43d06-09f2-4f49-9a00-056a411a915e" providerId="ADAL" clId="{4005815F-F971-4833-B390-DC17A54EBB88}" dt="2021-08-10T07:11:38.615" v="12269" actId="1076"/>
          <ac:spMkLst>
            <pc:docMk/>
            <pc:sldMk cId="2758581718" sldId="318"/>
            <ac:spMk id="1388" creationId="{CB79D43E-A94A-496D-8292-5D615C5C8D4D}"/>
          </ac:spMkLst>
        </pc:spChg>
        <pc:spChg chg="mod">
          <ac:chgData name="Macedo, Rogelio" userId="09d43d06-09f2-4f49-9a00-056a411a915e" providerId="ADAL" clId="{4005815F-F971-4833-B390-DC17A54EBB88}" dt="2021-08-10T07:11:38.615" v="12269" actId="1076"/>
          <ac:spMkLst>
            <pc:docMk/>
            <pc:sldMk cId="2758581718" sldId="318"/>
            <ac:spMk id="1389" creationId="{F71DA520-7726-44F6-8F22-0D5C8B9E50F2}"/>
          </ac:spMkLst>
        </pc:spChg>
        <pc:spChg chg="mod">
          <ac:chgData name="Macedo, Rogelio" userId="09d43d06-09f2-4f49-9a00-056a411a915e" providerId="ADAL" clId="{4005815F-F971-4833-B390-DC17A54EBB88}" dt="2021-08-10T07:11:38.615" v="12269" actId="1076"/>
          <ac:spMkLst>
            <pc:docMk/>
            <pc:sldMk cId="2758581718" sldId="318"/>
            <ac:spMk id="1390" creationId="{ECF37195-5665-4A54-8CB3-8D00C847E0ED}"/>
          </ac:spMkLst>
        </pc:spChg>
        <pc:spChg chg="mod">
          <ac:chgData name="Macedo, Rogelio" userId="09d43d06-09f2-4f49-9a00-056a411a915e" providerId="ADAL" clId="{4005815F-F971-4833-B390-DC17A54EBB88}" dt="2021-08-10T07:11:38.615" v="12269" actId="1076"/>
          <ac:spMkLst>
            <pc:docMk/>
            <pc:sldMk cId="2758581718" sldId="318"/>
            <ac:spMk id="1391" creationId="{CA17808B-CBC1-4C6F-B1DB-E7A05012D390}"/>
          </ac:spMkLst>
        </pc:spChg>
        <pc:spChg chg="mod">
          <ac:chgData name="Macedo, Rogelio" userId="09d43d06-09f2-4f49-9a00-056a411a915e" providerId="ADAL" clId="{4005815F-F971-4833-B390-DC17A54EBB88}" dt="2021-08-10T07:11:38.615" v="12269" actId="1076"/>
          <ac:spMkLst>
            <pc:docMk/>
            <pc:sldMk cId="2758581718" sldId="318"/>
            <ac:spMk id="1392" creationId="{746CCCCA-D033-4B73-BAA9-19FF914CA135}"/>
          </ac:spMkLst>
        </pc:spChg>
        <pc:spChg chg="mod">
          <ac:chgData name="Macedo, Rogelio" userId="09d43d06-09f2-4f49-9a00-056a411a915e" providerId="ADAL" clId="{4005815F-F971-4833-B390-DC17A54EBB88}" dt="2021-08-10T07:11:38.615" v="12269" actId="1076"/>
          <ac:spMkLst>
            <pc:docMk/>
            <pc:sldMk cId="2758581718" sldId="318"/>
            <ac:spMk id="1393" creationId="{356967CA-6B54-4881-AC0D-2270DC7A2AD2}"/>
          </ac:spMkLst>
        </pc:spChg>
        <pc:spChg chg="mod">
          <ac:chgData name="Macedo, Rogelio" userId="09d43d06-09f2-4f49-9a00-056a411a915e" providerId="ADAL" clId="{4005815F-F971-4833-B390-DC17A54EBB88}" dt="2021-08-10T07:11:38.615" v="12269" actId="1076"/>
          <ac:spMkLst>
            <pc:docMk/>
            <pc:sldMk cId="2758581718" sldId="318"/>
            <ac:spMk id="1394" creationId="{E767D508-3FE8-4C40-A787-9612C061AE66}"/>
          </ac:spMkLst>
        </pc:spChg>
        <pc:spChg chg="mod">
          <ac:chgData name="Macedo, Rogelio" userId="09d43d06-09f2-4f49-9a00-056a411a915e" providerId="ADAL" clId="{4005815F-F971-4833-B390-DC17A54EBB88}" dt="2021-08-10T07:11:38.615" v="12269" actId="1076"/>
          <ac:spMkLst>
            <pc:docMk/>
            <pc:sldMk cId="2758581718" sldId="318"/>
            <ac:spMk id="1395" creationId="{3C6B9623-C9D9-4332-8E1D-A49E7CC19E57}"/>
          </ac:spMkLst>
        </pc:spChg>
        <pc:spChg chg="mod">
          <ac:chgData name="Macedo, Rogelio" userId="09d43d06-09f2-4f49-9a00-056a411a915e" providerId="ADAL" clId="{4005815F-F971-4833-B390-DC17A54EBB88}" dt="2021-08-10T07:11:38.615" v="12269" actId="1076"/>
          <ac:spMkLst>
            <pc:docMk/>
            <pc:sldMk cId="2758581718" sldId="318"/>
            <ac:spMk id="1396" creationId="{DE7AB7CF-ED48-46C0-98E7-761B687ACFAB}"/>
          </ac:spMkLst>
        </pc:spChg>
        <pc:spChg chg="mod">
          <ac:chgData name="Macedo, Rogelio" userId="09d43d06-09f2-4f49-9a00-056a411a915e" providerId="ADAL" clId="{4005815F-F971-4833-B390-DC17A54EBB88}" dt="2021-08-10T07:11:38.615" v="12269" actId="1076"/>
          <ac:spMkLst>
            <pc:docMk/>
            <pc:sldMk cId="2758581718" sldId="318"/>
            <ac:spMk id="1397" creationId="{2E0C1A5C-EDCD-478B-B8B4-E33F7B088B02}"/>
          </ac:spMkLst>
        </pc:spChg>
        <pc:spChg chg="mod">
          <ac:chgData name="Macedo, Rogelio" userId="09d43d06-09f2-4f49-9a00-056a411a915e" providerId="ADAL" clId="{4005815F-F971-4833-B390-DC17A54EBB88}" dt="2021-08-10T07:11:38.615" v="12269" actId="1076"/>
          <ac:spMkLst>
            <pc:docMk/>
            <pc:sldMk cId="2758581718" sldId="318"/>
            <ac:spMk id="1398" creationId="{77307A41-6609-46CB-82C6-5D3A93B9905B}"/>
          </ac:spMkLst>
        </pc:spChg>
        <pc:spChg chg="mod">
          <ac:chgData name="Macedo, Rogelio" userId="09d43d06-09f2-4f49-9a00-056a411a915e" providerId="ADAL" clId="{4005815F-F971-4833-B390-DC17A54EBB88}" dt="2021-08-10T07:11:38.615" v="12269" actId="1076"/>
          <ac:spMkLst>
            <pc:docMk/>
            <pc:sldMk cId="2758581718" sldId="318"/>
            <ac:spMk id="1399" creationId="{0FA1E070-3131-4AC3-BFCC-297AD466CB21}"/>
          </ac:spMkLst>
        </pc:spChg>
        <pc:spChg chg="mod">
          <ac:chgData name="Macedo, Rogelio" userId="09d43d06-09f2-4f49-9a00-056a411a915e" providerId="ADAL" clId="{4005815F-F971-4833-B390-DC17A54EBB88}" dt="2021-08-10T07:11:38.615" v="12269" actId="1076"/>
          <ac:spMkLst>
            <pc:docMk/>
            <pc:sldMk cId="2758581718" sldId="318"/>
            <ac:spMk id="1400" creationId="{FC408B49-FF8D-4371-BA44-1894BF7D1074}"/>
          </ac:spMkLst>
        </pc:spChg>
        <pc:spChg chg="mod">
          <ac:chgData name="Macedo, Rogelio" userId="09d43d06-09f2-4f49-9a00-056a411a915e" providerId="ADAL" clId="{4005815F-F971-4833-B390-DC17A54EBB88}" dt="2021-08-10T07:11:38.615" v="12269" actId="1076"/>
          <ac:spMkLst>
            <pc:docMk/>
            <pc:sldMk cId="2758581718" sldId="318"/>
            <ac:spMk id="1401" creationId="{43281625-61FA-4D3F-8FFD-44D59FC6F3FB}"/>
          </ac:spMkLst>
        </pc:spChg>
        <pc:spChg chg="mod">
          <ac:chgData name="Macedo, Rogelio" userId="09d43d06-09f2-4f49-9a00-056a411a915e" providerId="ADAL" clId="{4005815F-F971-4833-B390-DC17A54EBB88}" dt="2021-08-10T07:11:38.615" v="12269" actId="1076"/>
          <ac:spMkLst>
            <pc:docMk/>
            <pc:sldMk cId="2758581718" sldId="318"/>
            <ac:spMk id="1402" creationId="{C7982AEE-D3A6-4EE0-99C5-1140D93A4DDF}"/>
          </ac:spMkLst>
        </pc:spChg>
        <pc:spChg chg="mod">
          <ac:chgData name="Macedo, Rogelio" userId="09d43d06-09f2-4f49-9a00-056a411a915e" providerId="ADAL" clId="{4005815F-F971-4833-B390-DC17A54EBB88}" dt="2021-08-10T07:11:38.615" v="12269" actId="1076"/>
          <ac:spMkLst>
            <pc:docMk/>
            <pc:sldMk cId="2758581718" sldId="318"/>
            <ac:spMk id="1403" creationId="{C95B4981-A220-4110-BF8D-AF81FE34A9F1}"/>
          </ac:spMkLst>
        </pc:spChg>
        <pc:spChg chg="mod">
          <ac:chgData name="Macedo, Rogelio" userId="09d43d06-09f2-4f49-9a00-056a411a915e" providerId="ADAL" clId="{4005815F-F971-4833-B390-DC17A54EBB88}" dt="2021-08-10T07:11:38.615" v="12269" actId="1076"/>
          <ac:spMkLst>
            <pc:docMk/>
            <pc:sldMk cId="2758581718" sldId="318"/>
            <ac:spMk id="1404" creationId="{46E5F08E-56EA-4720-9016-47D21A7BD616}"/>
          </ac:spMkLst>
        </pc:spChg>
        <pc:spChg chg="mod">
          <ac:chgData name="Macedo, Rogelio" userId="09d43d06-09f2-4f49-9a00-056a411a915e" providerId="ADAL" clId="{4005815F-F971-4833-B390-DC17A54EBB88}" dt="2021-08-10T07:11:38.615" v="12269" actId="1076"/>
          <ac:spMkLst>
            <pc:docMk/>
            <pc:sldMk cId="2758581718" sldId="318"/>
            <ac:spMk id="1405" creationId="{7BE6D76F-8715-4765-8776-B74234648885}"/>
          </ac:spMkLst>
        </pc:spChg>
        <pc:spChg chg="mod">
          <ac:chgData name="Macedo, Rogelio" userId="09d43d06-09f2-4f49-9a00-056a411a915e" providerId="ADAL" clId="{4005815F-F971-4833-B390-DC17A54EBB88}" dt="2021-08-10T07:11:38.615" v="12269" actId="1076"/>
          <ac:spMkLst>
            <pc:docMk/>
            <pc:sldMk cId="2758581718" sldId="318"/>
            <ac:spMk id="1406" creationId="{3EC8A843-EECB-45A5-B9B9-DA916EDA6AD9}"/>
          </ac:spMkLst>
        </pc:spChg>
        <pc:spChg chg="mod">
          <ac:chgData name="Macedo, Rogelio" userId="09d43d06-09f2-4f49-9a00-056a411a915e" providerId="ADAL" clId="{4005815F-F971-4833-B390-DC17A54EBB88}" dt="2021-08-10T07:11:38.615" v="12269" actId="1076"/>
          <ac:spMkLst>
            <pc:docMk/>
            <pc:sldMk cId="2758581718" sldId="318"/>
            <ac:spMk id="1407" creationId="{59EE33DC-C139-4861-AA8F-2FFB316DCB1D}"/>
          </ac:spMkLst>
        </pc:spChg>
        <pc:spChg chg="mod">
          <ac:chgData name="Macedo, Rogelio" userId="09d43d06-09f2-4f49-9a00-056a411a915e" providerId="ADAL" clId="{4005815F-F971-4833-B390-DC17A54EBB88}" dt="2021-08-10T07:11:38.615" v="12269" actId="1076"/>
          <ac:spMkLst>
            <pc:docMk/>
            <pc:sldMk cId="2758581718" sldId="318"/>
            <ac:spMk id="1408" creationId="{65507334-E5CD-4658-A9F4-6290CCAB9C90}"/>
          </ac:spMkLst>
        </pc:spChg>
        <pc:spChg chg="mod">
          <ac:chgData name="Macedo, Rogelio" userId="09d43d06-09f2-4f49-9a00-056a411a915e" providerId="ADAL" clId="{4005815F-F971-4833-B390-DC17A54EBB88}" dt="2021-08-10T07:11:38.615" v="12269" actId="1076"/>
          <ac:spMkLst>
            <pc:docMk/>
            <pc:sldMk cId="2758581718" sldId="318"/>
            <ac:spMk id="1409" creationId="{0BF88102-9313-4903-82E3-4FDC8511F4DE}"/>
          </ac:spMkLst>
        </pc:spChg>
        <pc:spChg chg="mod">
          <ac:chgData name="Macedo, Rogelio" userId="09d43d06-09f2-4f49-9a00-056a411a915e" providerId="ADAL" clId="{4005815F-F971-4833-B390-DC17A54EBB88}" dt="2021-08-10T07:11:38.615" v="12269" actId="1076"/>
          <ac:spMkLst>
            <pc:docMk/>
            <pc:sldMk cId="2758581718" sldId="318"/>
            <ac:spMk id="1410" creationId="{538B33FE-3F84-4A32-B153-FDFA871B4709}"/>
          </ac:spMkLst>
        </pc:spChg>
        <pc:spChg chg="mod">
          <ac:chgData name="Macedo, Rogelio" userId="09d43d06-09f2-4f49-9a00-056a411a915e" providerId="ADAL" clId="{4005815F-F971-4833-B390-DC17A54EBB88}" dt="2021-08-10T07:11:38.615" v="12269" actId="1076"/>
          <ac:spMkLst>
            <pc:docMk/>
            <pc:sldMk cId="2758581718" sldId="318"/>
            <ac:spMk id="1411" creationId="{6E88C48C-8926-4903-AA7A-258F8B5D422D}"/>
          </ac:spMkLst>
        </pc:spChg>
        <pc:spChg chg="mod">
          <ac:chgData name="Macedo, Rogelio" userId="09d43d06-09f2-4f49-9a00-056a411a915e" providerId="ADAL" clId="{4005815F-F971-4833-B390-DC17A54EBB88}" dt="2021-08-10T07:11:38.615" v="12269" actId="1076"/>
          <ac:spMkLst>
            <pc:docMk/>
            <pc:sldMk cId="2758581718" sldId="318"/>
            <ac:spMk id="1412" creationId="{DA49D90E-0AE2-4355-94C2-12571F07A3BE}"/>
          </ac:spMkLst>
        </pc:spChg>
        <pc:spChg chg="mod">
          <ac:chgData name="Macedo, Rogelio" userId="09d43d06-09f2-4f49-9a00-056a411a915e" providerId="ADAL" clId="{4005815F-F971-4833-B390-DC17A54EBB88}" dt="2021-08-10T07:11:38.615" v="12269" actId="1076"/>
          <ac:spMkLst>
            <pc:docMk/>
            <pc:sldMk cId="2758581718" sldId="318"/>
            <ac:spMk id="1413" creationId="{70857015-DCA1-4F58-90B0-E96D4C4736AE}"/>
          </ac:spMkLst>
        </pc:spChg>
        <pc:spChg chg="mod">
          <ac:chgData name="Macedo, Rogelio" userId="09d43d06-09f2-4f49-9a00-056a411a915e" providerId="ADAL" clId="{4005815F-F971-4833-B390-DC17A54EBB88}" dt="2021-08-10T07:11:38.615" v="12269" actId="1076"/>
          <ac:spMkLst>
            <pc:docMk/>
            <pc:sldMk cId="2758581718" sldId="318"/>
            <ac:spMk id="1414" creationId="{1FEE5BFA-CE0E-4A0F-BF4D-E0D7E265A88F}"/>
          </ac:spMkLst>
        </pc:spChg>
        <pc:spChg chg="mod">
          <ac:chgData name="Macedo, Rogelio" userId="09d43d06-09f2-4f49-9a00-056a411a915e" providerId="ADAL" clId="{4005815F-F971-4833-B390-DC17A54EBB88}" dt="2021-08-10T07:11:38.615" v="12269" actId="1076"/>
          <ac:spMkLst>
            <pc:docMk/>
            <pc:sldMk cId="2758581718" sldId="318"/>
            <ac:spMk id="1415" creationId="{54F9307A-26EC-4E78-96E4-63BF8E6F6895}"/>
          </ac:spMkLst>
        </pc:spChg>
        <pc:spChg chg="mod">
          <ac:chgData name="Macedo, Rogelio" userId="09d43d06-09f2-4f49-9a00-056a411a915e" providerId="ADAL" clId="{4005815F-F971-4833-B390-DC17A54EBB88}" dt="2021-08-10T07:11:38.615" v="12269" actId="1076"/>
          <ac:spMkLst>
            <pc:docMk/>
            <pc:sldMk cId="2758581718" sldId="318"/>
            <ac:spMk id="1416" creationId="{61A10086-0530-4F62-88AF-B64D7952D189}"/>
          </ac:spMkLst>
        </pc:spChg>
        <pc:spChg chg="mod">
          <ac:chgData name="Macedo, Rogelio" userId="09d43d06-09f2-4f49-9a00-056a411a915e" providerId="ADAL" clId="{4005815F-F971-4833-B390-DC17A54EBB88}" dt="2021-08-10T07:11:38.615" v="12269" actId="1076"/>
          <ac:spMkLst>
            <pc:docMk/>
            <pc:sldMk cId="2758581718" sldId="318"/>
            <ac:spMk id="1417" creationId="{1B197854-9783-408F-8F96-C73367F2563A}"/>
          </ac:spMkLst>
        </pc:spChg>
        <pc:spChg chg="mod">
          <ac:chgData name="Macedo, Rogelio" userId="09d43d06-09f2-4f49-9a00-056a411a915e" providerId="ADAL" clId="{4005815F-F971-4833-B390-DC17A54EBB88}" dt="2021-08-10T07:11:38.615" v="12269" actId="1076"/>
          <ac:spMkLst>
            <pc:docMk/>
            <pc:sldMk cId="2758581718" sldId="318"/>
            <ac:spMk id="1418" creationId="{BEA150E8-09FA-4E45-82B3-D143847F9996}"/>
          </ac:spMkLst>
        </pc:spChg>
        <pc:spChg chg="mod">
          <ac:chgData name="Macedo, Rogelio" userId="09d43d06-09f2-4f49-9a00-056a411a915e" providerId="ADAL" clId="{4005815F-F971-4833-B390-DC17A54EBB88}" dt="2021-08-10T07:11:38.615" v="12269" actId="1076"/>
          <ac:spMkLst>
            <pc:docMk/>
            <pc:sldMk cId="2758581718" sldId="318"/>
            <ac:spMk id="1419" creationId="{4FEA5A88-96FD-44B8-B3A2-AA83E63FDFF9}"/>
          </ac:spMkLst>
        </pc:spChg>
        <pc:spChg chg="mod">
          <ac:chgData name="Macedo, Rogelio" userId="09d43d06-09f2-4f49-9a00-056a411a915e" providerId="ADAL" clId="{4005815F-F971-4833-B390-DC17A54EBB88}" dt="2021-08-10T07:11:38.615" v="12269" actId="1076"/>
          <ac:spMkLst>
            <pc:docMk/>
            <pc:sldMk cId="2758581718" sldId="318"/>
            <ac:spMk id="1420" creationId="{972017D2-8FA4-4603-92A3-ED5E27BE952F}"/>
          </ac:spMkLst>
        </pc:spChg>
        <pc:spChg chg="mod">
          <ac:chgData name="Macedo, Rogelio" userId="09d43d06-09f2-4f49-9a00-056a411a915e" providerId="ADAL" clId="{4005815F-F971-4833-B390-DC17A54EBB88}" dt="2021-08-10T07:11:38.615" v="12269" actId="1076"/>
          <ac:spMkLst>
            <pc:docMk/>
            <pc:sldMk cId="2758581718" sldId="318"/>
            <ac:spMk id="1421" creationId="{B97CA28F-70E9-4858-8A0D-87153FAFEE5E}"/>
          </ac:spMkLst>
        </pc:spChg>
        <pc:spChg chg="mod">
          <ac:chgData name="Macedo, Rogelio" userId="09d43d06-09f2-4f49-9a00-056a411a915e" providerId="ADAL" clId="{4005815F-F971-4833-B390-DC17A54EBB88}" dt="2021-08-10T07:11:38.615" v="12269" actId="1076"/>
          <ac:spMkLst>
            <pc:docMk/>
            <pc:sldMk cId="2758581718" sldId="318"/>
            <ac:spMk id="1422" creationId="{A1CAA35C-4981-44A0-90C0-DBE9979F1872}"/>
          </ac:spMkLst>
        </pc:spChg>
        <pc:spChg chg="mod">
          <ac:chgData name="Macedo, Rogelio" userId="09d43d06-09f2-4f49-9a00-056a411a915e" providerId="ADAL" clId="{4005815F-F971-4833-B390-DC17A54EBB88}" dt="2021-08-10T07:11:38.615" v="12269" actId="1076"/>
          <ac:spMkLst>
            <pc:docMk/>
            <pc:sldMk cId="2758581718" sldId="318"/>
            <ac:spMk id="1423" creationId="{3B238189-5D86-4B2F-AA73-E6723FF3038C}"/>
          </ac:spMkLst>
        </pc:spChg>
        <pc:spChg chg="mod">
          <ac:chgData name="Macedo, Rogelio" userId="09d43d06-09f2-4f49-9a00-056a411a915e" providerId="ADAL" clId="{4005815F-F971-4833-B390-DC17A54EBB88}" dt="2021-08-10T07:11:38.615" v="12269" actId="1076"/>
          <ac:spMkLst>
            <pc:docMk/>
            <pc:sldMk cId="2758581718" sldId="318"/>
            <ac:spMk id="1424" creationId="{C22F5367-5018-4C03-88F5-0604249EE648}"/>
          </ac:spMkLst>
        </pc:spChg>
        <pc:spChg chg="mod">
          <ac:chgData name="Macedo, Rogelio" userId="09d43d06-09f2-4f49-9a00-056a411a915e" providerId="ADAL" clId="{4005815F-F971-4833-B390-DC17A54EBB88}" dt="2021-08-10T07:11:38.615" v="12269" actId="1076"/>
          <ac:spMkLst>
            <pc:docMk/>
            <pc:sldMk cId="2758581718" sldId="318"/>
            <ac:spMk id="1425" creationId="{43BBBD24-F75A-4B10-9CB9-DEA1907CFE2D}"/>
          </ac:spMkLst>
        </pc:spChg>
        <pc:spChg chg="mod">
          <ac:chgData name="Macedo, Rogelio" userId="09d43d06-09f2-4f49-9a00-056a411a915e" providerId="ADAL" clId="{4005815F-F971-4833-B390-DC17A54EBB88}" dt="2021-08-10T07:11:38.615" v="12269" actId="1076"/>
          <ac:spMkLst>
            <pc:docMk/>
            <pc:sldMk cId="2758581718" sldId="318"/>
            <ac:spMk id="1426" creationId="{ABCCF78E-64AE-4792-99D7-D29369C081F2}"/>
          </ac:spMkLst>
        </pc:spChg>
        <pc:spChg chg="mod">
          <ac:chgData name="Macedo, Rogelio" userId="09d43d06-09f2-4f49-9a00-056a411a915e" providerId="ADAL" clId="{4005815F-F971-4833-B390-DC17A54EBB88}" dt="2021-08-10T07:11:38.615" v="12269" actId="1076"/>
          <ac:spMkLst>
            <pc:docMk/>
            <pc:sldMk cId="2758581718" sldId="318"/>
            <ac:spMk id="1427" creationId="{383E2355-9A99-4564-8F1A-CC13B7F4B8B7}"/>
          </ac:spMkLst>
        </pc:spChg>
        <pc:spChg chg="mod">
          <ac:chgData name="Macedo, Rogelio" userId="09d43d06-09f2-4f49-9a00-056a411a915e" providerId="ADAL" clId="{4005815F-F971-4833-B390-DC17A54EBB88}" dt="2021-08-10T07:11:38.615" v="12269" actId="1076"/>
          <ac:spMkLst>
            <pc:docMk/>
            <pc:sldMk cId="2758581718" sldId="318"/>
            <ac:spMk id="1428" creationId="{8C0427BE-753D-478B-BBF8-BD387BAB22B9}"/>
          </ac:spMkLst>
        </pc:spChg>
        <pc:spChg chg="mod">
          <ac:chgData name="Macedo, Rogelio" userId="09d43d06-09f2-4f49-9a00-056a411a915e" providerId="ADAL" clId="{4005815F-F971-4833-B390-DC17A54EBB88}" dt="2021-08-10T07:11:38.615" v="12269" actId="1076"/>
          <ac:spMkLst>
            <pc:docMk/>
            <pc:sldMk cId="2758581718" sldId="318"/>
            <ac:spMk id="1429" creationId="{E32922B6-74AF-40FE-AD10-088561577149}"/>
          </ac:spMkLst>
        </pc:spChg>
        <pc:spChg chg="mod">
          <ac:chgData name="Macedo, Rogelio" userId="09d43d06-09f2-4f49-9a00-056a411a915e" providerId="ADAL" clId="{4005815F-F971-4833-B390-DC17A54EBB88}" dt="2021-08-10T07:11:38.615" v="12269" actId="1076"/>
          <ac:spMkLst>
            <pc:docMk/>
            <pc:sldMk cId="2758581718" sldId="318"/>
            <ac:spMk id="1430" creationId="{86286562-98A7-48B5-BD2D-B3D91ECE3B4B}"/>
          </ac:spMkLst>
        </pc:spChg>
        <pc:spChg chg="mod">
          <ac:chgData name="Macedo, Rogelio" userId="09d43d06-09f2-4f49-9a00-056a411a915e" providerId="ADAL" clId="{4005815F-F971-4833-B390-DC17A54EBB88}" dt="2021-08-10T07:11:38.615" v="12269" actId="1076"/>
          <ac:spMkLst>
            <pc:docMk/>
            <pc:sldMk cId="2758581718" sldId="318"/>
            <ac:spMk id="1431" creationId="{DF0A2B99-9FA9-4271-B1BC-C0919608B137}"/>
          </ac:spMkLst>
        </pc:spChg>
        <pc:spChg chg="mod">
          <ac:chgData name="Macedo, Rogelio" userId="09d43d06-09f2-4f49-9a00-056a411a915e" providerId="ADAL" clId="{4005815F-F971-4833-B390-DC17A54EBB88}" dt="2021-08-10T07:11:38.615" v="12269" actId="1076"/>
          <ac:spMkLst>
            <pc:docMk/>
            <pc:sldMk cId="2758581718" sldId="318"/>
            <ac:spMk id="1432" creationId="{E121CEAA-75F8-44D5-99E7-B77770A3869E}"/>
          </ac:spMkLst>
        </pc:spChg>
        <pc:spChg chg="mod">
          <ac:chgData name="Macedo, Rogelio" userId="09d43d06-09f2-4f49-9a00-056a411a915e" providerId="ADAL" clId="{4005815F-F971-4833-B390-DC17A54EBB88}" dt="2021-08-10T07:11:38.615" v="12269" actId="1076"/>
          <ac:spMkLst>
            <pc:docMk/>
            <pc:sldMk cId="2758581718" sldId="318"/>
            <ac:spMk id="1433" creationId="{670BD93B-0269-4EE9-BE13-B514412BF5B4}"/>
          </ac:spMkLst>
        </pc:spChg>
        <pc:spChg chg="mod">
          <ac:chgData name="Macedo, Rogelio" userId="09d43d06-09f2-4f49-9a00-056a411a915e" providerId="ADAL" clId="{4005815F-F971-4833-B390-DC17A54EBB88}" dt="2021-08-10T07:11:38.615" v="12269" actId="1076"/>
          <ac:spMkLst>
            <pc:docMk/>
            <pc:sldMk cId="2758581718" sldId="318"/>
            <ac:spMk id="1434" creationId="{2F6E0618-B831-446C-AF28-CFBD663C25BF}"/>
          </ac:spMkLst>
        </pc:spChg>
        <pc:spChg chg="mod">
          <ac:chgData name="Macedo, Rogelio" userId="09d43d06-09f2-4f49-9a00-056a411a915e" providerId="ADAL" clId="{4005815F-F971-4833-B390-DC17A54EBB88}" dt="2021-08-10T07:11:38.615" v="12269" actId="1076"/>
          <ac:spMkLst>
            <pc:docMk/>
            <pc:sldMk cId="2758581718" sldId="318"/>
            <ac:spMk id="1435" creationId="{259B246C-9A3E-4478-A63A-DE585CD1CB25}"/>
          </ac:spMkLst>
        </pc:spChg>
        <pc:spChg chg="mod">
          <ac:chgData name="Macedo, Rogelio" userId="09d43d06-09f2-4f49-9a00-056a411a915e" providerId="ADAL" clId="{4005815F-F971-4833-B390-DC17A54EBB88}" dt="2021-08-10T07:11:38.615" v="12269" actId="1076"/>
          <ac:spMkLst>
            <pc:docMk/>
            <pc:sldMk cId="2758581718" sldId="318"/>
            <ac:spMk id="1436" creationId="{6630128B-AEBF-416B-A937-1A18B8B11FA6}"/>
          </ac:spMkLst>
        </pc:spChg>
        <pc:spChg chg="mod">
          <ac:chgData name="Macedo, Rogelio" userId="09d43d06-09f2-4f49-9a00-056a411a915e" providerId="ADAL" clId="{4005815F-F971-4833-B390-DC17A54EBB88}" dt="2021-08-10T07:11:38.615" v="12269" actId="1076"/>
          <ac:spMkLst>
            <pc:docMk/>
            <pc:sldMk cId="2758581718" sldId="318"/>
            <ac:spMk id="1437" creationId="{82202D8F-6A8B-4C79-8110-2E3C544EB72B}"/>
          </ac:spMkLst>
        </pc:spChg>
        <pc:spChg chg="mod">
          <ac:chgData name="Macedo, Rogelio" userId="09d43d06-09f2-4f49-9a00-056a411a915e" providerId="ADAL" clId="{4005815F-F971-4833-B390-DC17A54EBB88}" dt="2021-08-10T07:11:38.615" v="12269" actId="1076"/>
          <ac:spMkLst>
            <pc:docMk/>
            <pc:sldMk cId="2758581718" sldId="318"/>
            <ac:spMk id="1438" creationId="{EC154179-EDBC-49B3-8231-67D4703BEEDF}"/>
          </ac:spMkLst>
        </pc:spChg>
        <pc:spChg chg="mod">
          <ac:chgData name="Macedo, Rogelio" userId="09d43d06-09f2-4f49-9a00-056a411a915e" providerId="ADAL" clId="{4005815F-F971-4833-B390-DC17A54EBB88}" dt="2021-08-10T07:11:38.615" v="12269" actId="1076"/>
          <ac:spMkLst>
            <pc:docMk/>
            <pc:sldMk cId="2758581718" sldId="318"/>
            <ac:spMk id="1439" creationId="{9D7FABE1-17E0-4BD4-B01E-AB098CF64D3E}"/>
          </ac:spMkLst>
        </pc:spChg>
        <pc:spChg chg="mod">
          <ac:chgData name="Macedo, Rogelio" userId="09d43d06-09f2-4f49-9a00-056a411a915e" providerId="ADAL" clId="{4005815F-F971-4833-B390-DC17A54EBB88}" dt="2021-08-10T07:11:38.615" v="12269" actId="1076"/>
          <ac:spMkLst>
            <pc:docMk/>
            <pc:sldMk cId="2758581718" sldId="318"/>
            <ac:spMk id="1440" creationId="{EEE7081A-17A4-47EC-BA0A-31D7221B0E99}"/>
          </ac:spMkLst>
        </pc:spChg>
        <pc:spChg chg="mod">
          <ac:chgData name="Macedo, Rogelio" userId="09d43d06-09f2-4f49-9a00-056a411a915e" providerId="ADAL" clId="{4005815F-F971-4833-B390-DC17A54EBB88}" dt="2021-08-10T07:11:38.615" v="12269" actId="1076"/>
          <ac:spMkLst>
            <pc:docMk/>
            <pc:sldMk cId="2758581718" sldId="318"/>
            <ac:spMk id="1441" creationId="{1F0219E4-FEC2-4F6C-BBD4-B688A08029FA}"/>
          </ac:spMkLst>
        </pc:spChg>
        <pc:spChg chg="mod">
          <ac:chgData name="Macedo, Rogelio" userId="09d43d06-09f2-4f49-9a00-056a411a915e" providerId="ADAL" clId="{4005815F-F971-4833-B390-DC17A54EBB88}" dt="2021-08-10T07:11:38.615" v="12269" actId="1076"/>
          <ac:spMkLst>
            <pc:docMk/>
            <pc:sldMk cId="2758581718" sldId="318"/>
            <ac:spMk id="1442" creationId="{6C0241D1-8521-4484-B830-9B563B9D62D3}"/>
          </ac:spMkLst>
        </pc:spChg>
        <pc:spChg chg="mod">
          <ac:chgData name="Macedo, Rogelio" userId="09d43d06-09f2-4f49-9a00-056a411a915e" providerId="ADAL" clId="{4005815F-F971-4833-B390-DC17A54EBB88}" dt="2021-08-10T07:11:38.615" v="12269" actId="1076"/>
          <ac:spMkLst>
            <pc:docMk/>
            <pc:sldMk cId="2758581718" sldId="318"/>
            <ac:spMk id="1443" creationId="{8AE28EB1-CB94-4138-9ED8-36FA34FCD52D}"/>
          </ac:spMkLst>
        </pc:spChg>
        <pc:spChg chg="mod">
          <ac:chgData name="Macedo, Rogelio" userId="09d43d06-09f2-4f49-9a00-056a411a915e" providerId="ADAL" clId="{4005815F-F971-4833-B390-DC17A54EBB88}" dt="2021-08-10T07:11:38.615" v="12269" actId="1076"/>
          <ac:spMkLst>
            <pc:docMk/>
            <pc:sldMk cId="2758581718" sldId="318"/>
            <ac:spMk id="1444" creationId="{17596E72-A20C-4EFC-B22B-DE095D4A1E42}"/>
          </ac:spMkLst>
        </pc:spChg>
        <pc:spChg chg="mod">
          <ac:chgData name="Macedo, Rogelio" userId="09d43d06-09f2-4f49-9a00-056a411a915e" providerId="ADAL" clId="{4005815F-F971-4833-B390-DC17A54EBB88}" dt="2021-08-10T07:11:38.615" v="12269" actId="1076"/>
          <ac:spMkLst>
            <pc:docMk/>
            <pc:sldMk cId="2758581718" sldId="318"/>
            <ac:spMk id="1445" creationId="{DE61AC6A-4325-4786-A3E7-221991AC40AE}"/>
          </ac:spMkLst>
        </pc:spChg>
        <pc:spChg chg="mod">
          <ac:chgData name="Macedo, Rogelio" userId="09d43d06-09f2-4f49-9a00-056a411a915e" providerId="ADAL" clId="{4005815F-F971-4833-B390-DC17A54EBB88}" dt="2021-08-10T07:11:38.615" v="12269" actId="1076"/>
          <ac:spMkLst>
            <pc:docMk/>
            <pc:sldMk cId="2758581718" sldId="318"/>
            <ac:spMk id="1446" creationId="{96ED63A3-6E97-4758-BC49-F69149340286}"/>
          </ac:spMkLst>
        </pc:spChg>
        <pc:spChg chg="mod">
          <ac:chgData name="Macedo, Rogelio" userId="09d43d06-09f2-4f49-9a00-056a411a915e" providerId="ADAL" clId="{4005815F-F971-4833-B390-DC17A54EBB88}" dt="2021-08-10T07:11:38.615" v="12269" actId="1076"/>
          <ac:spMkLst>
            <pc:docMk/>
            <pc:sldMk cId="2758581718" sldId="318"/>
            <ac:spMk id="1447" creationId="{A71BD806-0E94-43B0-B23F-1A2CB63BC89A}"/>
          </ac:spMkLst>
        </pc:spChg>
        <pc:spChg chg="mod">
          <ac:chgData name="Macedo, Rogelio" userId="09d43d06-09f2-4f49-9a00-056a411a915e" providerId="ADAL" clId="{4005815F-F971-4833-B390-DC17A54EBB88}" dt="2021-08-10T07:11:38.615" v="12269" actId="1076"/>
          <ac:spMkLst>
            <pc:docMk/>
            <pc:sldMk cId="2758581718" sldId="318"/>
            <ac:spMk id="1448" creationId="{89878F15-5CBA-4183-8927-8E3A89342D9F}"/>
          </ac:spMkLst>
        </pc:spChg>
        <pc:spChg chg="mod">
          <ac:chgData name="Macedo, Rogelio" userId="09d43d06-09f2-4f49-9a00-056a411a915e" providerId="ADAL" clId="{4005815F-F971-4833-B390-DC17A54EBB88}" dt="2021-08-10T07:11:38.615" v="12269" actId="1076"/>
          <ac:spMkLst>
            <pc:docMk/>
            <pc:sldMk cId="2758581718" sldId="318"/>
            <ac:spMk id="1449" creationId="{9A31E5AC-F719-4C79-B40A-6631A4B48474}"/>
          </ac:spMkLst>
        </pc:spChg>
        <pc:spChg chg="mod">
          <ac:chgData name="Macedo, Rogelio" userId="09d43d06-09f2-4f49-9a00-056a411a915e" providerId="ADAL" clId="{4005815F-F971-4833-B390-DC17A54EBB88}" dt="2021-08-10T07:11:38.615" v="12269" actId="1076"/>
          <ac:spMkLst>
            <pc:docMk/>
            <pc:sldMk cId="2758581718" sldId="318"/>
            <ac:spMk id="1458" creationId="{48A7A14F-1D07-43DA-B03D-BFED0749D524}"/>
          </ac:spMkLst>
        </pc:spChg>
        <pc:grpChg chg="mod">
          <ac:chgData name="Macedo, Rogelio" userId="09d43d06-09f2-4f49-9a00-056a411a915e" providerId="ADAL" clId="{4005815F-F971-4833-B390-DC17A54EBB88}" dt="2021-08-10T07:11:32.277" v="12267" actId="338"/>
          <ac:grpSpMkLst>
            <pc:docMk/>
            <pc:sldMk cId="2758581718" sldId="318"/>
            <ac:grpSpMk id="1" creationId="{00000000-0000-0000-0000-000000000000}"/>
          </ac:grpSpMkLst>
        </pc:grpChg>
        <pc:grpChg chg="mod">
          <ac:chgData name="Macedo, Rogelio" userId="09d43d06-09f2-4f49-9a00-056a411a915e" providerId="ADAL" clId="{4005815F-F971-4833-B390-DC17A54EBB88}" dt="2021-08-10T07:11:38.615" v="12269" actId="1076"/>
          <ac:grpSpMkLst>
            <pc:docMk/>
            <pc:sldMk cId="2758581718" sldId="318"/>
            <ac:grpSpMk id="3" creationId="{73FAEF39-E32F-418E-BAB2-BCC9D61CFDF2}"/>
          </ac:grpSpMkLst>
        </pc:grpChg>
        <pc:grpChg chg="mod">
          <ac:chgData name="Macedo, Rogelio" userId="09d43d06-09f2-4f49-9a00-056a411a915e" providerId="ADAL" clId="{4005815F-F971-4833-B390-DC17A54EBB88}" dt="2021-08-10T07:11:38.615" v="12269" actId="1076"/>
          <ac:grpSpMkLst>
            <pc:docMk/>
            <pc:sldMk cId="2758581718" sldId="318"/>
            <ac:grpSpMk id="8" creationId="{3852EF74-43F9-43C8-A8C2-08A5BA2EBCF2}"/>
          </ac:grpSpMkLst>
        </pc:grpChg>
        <pc:picChg chg="mod">
          <ac:chgData name="Macedo, Rogelio" userId="09d43d06-09f2-4f49-9a00-056a411a915e" providerId="ADAL" clId="{4005815F-F971-4833-B390-DC17A54EBB88}" dt="2021-08-10T07:11:32.277" v="12267" actId="338"/>
          <ac:picMkLst>
            <pc:docMk/>
            <pc:sldMk cId="2758581718" sldId="318"/>
            <ac:picMk id="4" creationId="{588CA929-B3B2-41E3-99B6-658B433D5624}"/>
          </ac:picMkLst>
        </pc:picChg>
        <pc:picChg chg="mod">
          <ac:chgData name="Macedo, Rogelio" userId="09d43d06-09f2-4f49-9a00-056a411a915e" providerId="ADAL" clId="{4005815F-F971-4833-B390-DC17A54EBB88}" dt="2021-08-10T07:11:32.277" v="12267" actId="338"/>
          <ac:picMkLst>
            <pc:docMk/>
            <pc:sldMk cId="2758581718" sldId="318"/>
            <ac:picMk id="6" creationId="{325A19EF-55A9-42EF-8E3F-A97BDB11EB1F}"/>
          </ac:picMkLst>
        </pc:picChg>
        <pc:picChg chg="mod">
          <ac:chgData name="Macedo, Rogelio" userId="09d43d06-09f2-4f49-9a00-056a411a915e" providerId="ADAL" clId="{4005815F-F971-4833-B390-DC17A54EBB88}" dt="2021-08-10T07:11:32.277" v="12267" actId="338"/>
          <ac:picMkLst>
            <pc:docMk/>
            <pc:sldMk cId="2758581718" sldId="318"/>
            <ac:picMk id="7" creationId="{3B91FC3F-ACB2-4F7A-859A-B9CCA8DC9053}"/>
          </ac:picMkLst>
        </pc:picChg>
        <pc:picChg chg="add del mod modCrop">
          <ac:chgData name="Macedo, Rogelio" userId="09d43d06-09f2-4f49-9a00-056a411a915e" providerId="ADAL" clId="{4005815F-F971-4833-B390-DC17A54EBB88}" dt="2021-08-10T07:11:17.216" v="12264"/>
          <ac:picMkLst>
            <pc:docMk/>
            <pc:sldMk cId="2758581718" sldId="318"/>
            <ac:picMk id="10" creationId="{80A45E08-2BA6-492F-B7E5-E07F1229A634}"/>
          </ac:picMkLst>
        </pc:picChg>
        <pc:picChg chg="add del mod modCrop">
          <ac:chgData name="Macedo, Rogelio" userId="09d43d06-09f2-4f49-9a00-056a411a915e" providerId="ADAL" clId="{4005815F-F971-4833-B390-DC17A54EBB88}" dt="2021-08-10T07:12:24.588" v="12278" actId="1076"/>
          <ac:picMkLst>
            <pc:docMk/>
            <pc:sldMk cId="2758581718" sldId="318"/>
            <ac:picMk id="11" creationId="{A2DACE39-22AB-45A2-83C0-2FAB0EE6B803}"/>
          </ac:picMkLst>
        </pc:picChg>
        <pc:picChg chg="del">
          <ac:chgData name="Macedo, Rogelio" userId="09d43d06-09f2-4f49-9a00-056a411a915e" providerId="ADAL" clId="{4005815F-F971-4833-B390-DC17A54EBB88}" dt="2021-08-10T07:11:06.876" v="12260" actId="478"/>
          <ac:picMkLst>
            <pc:docMk/>
            <pc:sldMk cId="2758581718" sldId="318"/>
            <ac:picMk id="13" creationId="{96678549-E27E-4985-AD19-40C61AE44AA1}"/>
          </ac:picMkLst>
        </pc:picChg>
        <pc:picChg chg="del">
          <ac:chgData name="Macedo, Rogelio" userId="09d43d06-09f2-4f49-9a00-056a411a915e" providerId="ADAL" clId="{4005815F-F971-4833-B390-DC17A54EBB88}" dt="2021-07-22T20:56:22.173" v="12209" actId="478"/>
          <ac:picMkLst>
            <pc:docMk/>
            <pc:sldMk cId="2758581718" sldId="318"/>
            <ac:picMk id="17" creationId="{39C3509C-912D-4324-8E6F-0CC6BBA224F3}"/>
          </ac:picMkLst>
        </pc:picChg>
        <pc:picChg chg="mod">
          <ac:chgData name="Macedo, Rogelio" userId="09d43d06-09f2-4f49-9a00-056a411a915e" providerId="ADAL" clId="{4005815F-F971-4833-B390-DC17A54EBB88}" dt="2021-08-10T07:11:38.615" v="12269" actId="1076"/>
          <ac:picMkLst>
            <pc:docMk/>
            <pc:sldMk cId="2758581718" sldId="318"/>
            <ac:picMk id="1210" creationId="{D7593FC9-AD0C-4667-A191-58EE090917A3}"/>
          </ac:picMkLst>
        </pc:picChg>
        <pc:picChg chg="mod">
          <ac:chgData name="Macedo, Rogelio" userId="09d43d06-09f2-4f49-9a00-056a411a915e" providerId="ADAL" clId="{4005815F-F971-4833-B390-DC17A54EBB88}" dt="2021-08-10T07:11:38.615" v="12269" actId="1076"/>
          <ac:picMkLst>
            <pc:docMk/>
            <pc:sldMk cId="2758581718" sldId="318"/>
            <ac:picMk id="1230" creationId="{E45BAAA3-BA7B-47B5-BF29-E13584FD9C2F}"/>
          </ac:picMkLst>
        </pc:picChg>
        <pc:picChg chg="mod">
          <ac:chgData name="Macedo, Rogelio" userId="09d43d06-09f2-4f49-9a00-056a411a915e" providerId="ADAL" clId="{4005815F-F971-4833-B390-DC17A54EBB88}" dt="2021-08-10T07:11:38.615" v="12269" actId="1076"/>
          <ac:picMkLst>
            <pc:docMk/>
            <pc:sldMk cId="2758581718" sldId="318"/>
            <ac:picMk id="1232" creationId="{4CB7FC89-7488-4680-AB41-6181B72F3F9F}"/>
          </ac:picMkLst>
        </pc:picChg>
        <pc:picChg chg="mod">
          <ac:chgData name="Macedo, Rogelio" userId="09d43d06-09f2-4f49-9a00-056a411a915e" providerId="ADAL" clId="{4005815F-F971-4833-B390-DC17A54EBB88}" dt="2021-08-10T07:11:38.615" v="12269" actId="1076"/>
          <ac:picMkLst>
            <pc:docMk/>
            <pc:sldMk cId="2758581718" sldId="318"/>
            <ac:picMk id="1233" creationId="{1C446A2D-C393-447B-B321-AE5B76CDC0CF}"/>
          </ac:picMkLst>
        </pc:picChg>
        <pc:picChg chg="mod">
          <ac:chgData name="Macedo, Rogelio" userId="09d43d06-09f2-4f49-9a00-056a411a915e" providerId="ADAL" clId="{4005815F-F971-4833-B390-DC17A54EBB88}" dt="2021-08-10T07:11:38.615" v="12269" actId="1076"/>
          <ac:picMkLst>
            <pc:docMk/>
            <pc:sldMk cId="2758581718" sldId="318"/>
            <ac:picMk id="1234" creationId="{093D8DA2-30E2-4CBF-B526-683904420FFE}"/>
          </ac:picMkLst>
        </pc:picChg>
        <pc:picChg chg="mod">
          <ac:chgData name="Macedo, Rogelio" userId="09d43d06-09f2-4f49-9a00-056a411a915e" providerId="ADAL" clId="{4005815F-F971-4833-B390-DC17A54EBB88}" dt="2021-08-10T07:11:38.615" v="12269" actId="1076"/>
          <ac:picMkLst>
            <pc:docMk/>
            <pc:sldMk cId="2758581718" sldId="318"/>
            <ac:picMk id="1238" creationId="{EB1A04E7-7B45-4470-98D7-0FD38322C5F4}"/>
          </ac:picMkLst>
        </pc:picChg>
        <pc:picChg chg="mod">
          <ac:chgData name="Macedo, Rogelio" userId="09d43d06-09f2-4f49-9a00-056a411a915e" providerId="ADAL" clId="{4005815F-F971-4833-B390-DC17A54EBB88}" dt="2021-08-10T07:11:38.615" v="12269" actId="1076"/>
          <ac:picMkLst>
            <pc:docMk/>
            <pc:sldMk cId="2758581718" sldId="318"/>
            <ac:picMk id="1240" creationId="{73EE1025-5921-4A15-B724-F7C0CD96C841}"/>
          </ac:picMkLst>
        </pc:picChg>
        <pc:picChg chg="mod">
          <ac:chgData name="Macedo, Rogelio" userId="09d43d06-09f2-4f49-9a00-056a411a915e" providerId="ADAL" clId="{4005815F-F971-4833-B390-DC17A54EBB88}" dt="2021-08-10T07:11:38.615" v="12269" actId="1076"/>
          <ac:picMkLst>
            <pc:docMk/>
            <pc:sldMk cId="2758581718" sldId="318"/>
            <ac:picMk id="1272" creationId="{198C4F20-C474-4E87-99BC-AD8F51890B2A}"/>
          </ac:picMkLst>
        </pc:picChg>
        <pc:picChg chg="mod">
          <ac:chgData name="Macedo, Rogelio" userId="09d43d06-09f2-4f49-9a00-056a411a915e" providerId="ADAL" clId="{4005815F-F971-4833-B390-DC17A54EBB88}" dt="2021-08-10T07:11:38.615" v="12269" actId="1076"/>
          <ac:picMkLst>
            <pc:docMk/>
            <pc:sldMk cId="2758581718" sldId="318"/>
            <ac:picMk id="1280" creationId="{C0A3A928-23AB-41A6-8C4F-D2F981B37ECE}"/>
          </ac:picMkLst>
        </pc:picChg>
        <pc:picChg chg="mod">
          <ac:chgData name="Macedo, Rogelio" userId="09d43d06-09f2-4f49-9a00-056a411a915e" providerId="ADAL" clId="{4005815F-F971-4833-B390-DC17A54EBB88}" dt="2021-08-10T07:11:38.615" v="12269" actId="1076"/>
          <ac:picMkLst>
            <pc:docMk/>
            <pc:sldMk cId="2758581718" sldId="318"/>
            <ac:picMk id="1281" creationId="{DDF03C4E-B940-468A-9CC0-ABFF7EF02736}"/>
          </ac:picMkLst>
        </pc:picChg>
        <pc:picChg chg="mod">
          <ac:chgData name="Macedo, Rogelio" userId="09d43d06-09f2-4f49-9a00-056a411a915e" providerId="ADAL" clId="{4005815F-F971-4833-B390-DC17A54EBB88}" dt="2021-08-10T07:11:38.615" v="12269" actId="1076"/>
          <ac:picMkLst>
            <pc:docMk/>
            <pc:sldMk cId="2758581718" sldId="318"/>
            <ac:picMk id="1450" creationId="{6A8104FC-B301-43AC-9A1C-36F0DBF47B85}"/>
          </ac:picMkLst>
        </pc:picChg>
        <pc:picChg chg="mod">
          <ac:chgData name="Macedo, Rogelio" userId="09d43d06-09f2-4f49-9a00-056a411a915e" providerId="ADAL" clId="{4005815F-F971-4833-B390-DC17A54EBB88}" dt="2021-08-10T07:11:38.615" v="12269" actId="1076"/>
          <ac:picMkLst>
            <pc:docMk/>
            <pc:sldMk cId="2758581718" sldId="318"/>
            <ac:picMk id="1451" creationId="{CF4AF596-E00D-4EA7-B6F4-C82C065D1793}"/>
          </ac:picMkLst>
        </pc:picChg>
        <pc:picChg chg="mod">
          <ac:chgData name="Macedo, Rogelio" userId="09d43d06-09f2-4f49-9a00-056a411a915e" providerId="ADAL" clId="{4005815F-F971-4833-B390-DC17A54EBB88}" dt="2021-08-10T07:11:38.615" v="12269" actId="1076"/>
          <ac:picMkLst>
            <pc:docMk/>
            <pc:sldMk cId="2758581718" sldId="318"/>
            <ac:picMk id="1452" creationId="{10D6A990-EE3D-47B3-97DA-5B471D05D20E}"/>
          </ac:picMkLst>
        </pc:picChg>
        <pc:picChg chg="mod">
          <ac:chgData name="Macedo, Rogelio" userId="09d43d06-09f2-4f49-9a00-056a411a915e" providerId="ADAL" clId="{4005815F-F971-4833-B390-DC17A54EBB88}" dt="2021-08-10T07:11:38.615" v="12269" actId="1076"/>
          <ac:picMkLst>
            <pc:docMk/>
            <pc:sldMk cId="2758581718" sldId="318"/>
            <ac:picMk id="1453" creationId="{33F5F79C-7C20-4458-A96B-8AA4E5B16D9D}"/>
          </ac:picMkLst>
        </pc:picChg>
        <pc:picChg chg="mod">
          <ac:chgData name="Macedo, Rogelio" userId="09d43d06-09f2-4f49-9a00-056a411a915e" providerId="ADAL" clId="{4005815F-F971-4833-B390-DC17A54EBB88}" dt="2021-08-10T07:11:38.615" v="12269" actId="1076"/>
          <ac:picMkLst>
            <pc:docMk/>
            <pc:sldMk cId="2758581718" sldId="318"/>
            <ac:picMk id="1454" creationId="{96A28B57-C99C-4D13-BA3B-E12DD4D9EC22}"/>
          </ac:picMkLst>
        </pc:picChg>
        <pc:picChg chg="mod">
          <ac:chgData name="Macedo, Rogelio" userId="09d43d06-09f2-4f49-9a00-056a411a915e" providerId="ADAL" clId="{4005815F-F971-4833-B390-DC17A54EBB88}" dt="2021-08-10T07:11:38.615" v="12269" actId="1076"/>
          <ac:picMkLst>
            <pc:docMk/>
            <pc:sldMk cId="2758581718" sldId="318"/>
            <ac:picMk id="1455" creationId="{9264D24C-079C-480E-BDB4-082CAB3FE4FC}"/>
          </ac:picMkLst>
        </pc:picChg>
        <pc:picChg chg="mod">
          <ac:chgData name="Macedo, Rogelio" userId="09d43d06-09f2-4f49-9a00-056a411a915e" providerId="ADAL" clId="{4005815F-F971-4833-B390-DC17A54EBB88}" dt="2021-08-10T07:11:38.615" v="12269" actId="1076"/>
          <ac:picMkLst>
            <pc:docMk/>
            <pc:sldMk cId="2758581718" sldId="318"/>
            <ac:picMk id="1456" creationId="{D5F109E4-D7AB-470F-A7D4-9689B33407E6}"/>
          </ac:picMkLst>
        </pc:picChg>
        <pc:picChg chg="mod">
          <ac:chgData name="Macedo, Rogelio" userId="09d43d06-09f2-4f49-9a00-056a411a915e" providerId="ADAL" clId="{4005815F-F971-4833-B390-DC17A54EBB88}" dt="2021-08-10T07:11:38.615" v="12269" actId="1076"/>
          <ac:picMkLst>
            <pc:docMk/>
            <pc:sldMk cId="2758581718" sldId="318"/>
            <ac:picMk id="1457" creationId="{DD0B5558-03DF-4166-87E3-827EEE0FE819}"/>
          </ac:picMkLst>
        </pc:picChg>
      </pc:sldChg>
      <pc:sldChg chg="del modNotesTx">
        <pc:chgData name="Macedo, Rogelio" userId="09d43d06-09f2-4f49-9a00-056a411a915e" providerId="ADAL" clId="{4005815F-F971-4833-B390-DC17A54EBB88}" dt="2021-07-21T18:32:10.263" v="4902" actId="47"/>
        <pc:sldMkLst>
          <pc:docMk/>
          <pc:sldMk cId="3593024420" sldId="319"/>
        </pc:sldMkLst>
      </pc:sldChg>
      <pc:sldChg chg="modSp modNotesTx">
        <pc:chgData name="Macedo, Rogelio" userId="09d43d06-09f2-4f49-9a00-056a411a915e" providerId="ADAL" clId="{4005815F-F971-4833-B390-DC17A54EBB88}" dt="2021-08-10T09:00:49.435" v="15553" actId="20577"/>
        <pc:sldMkLst>
          <pc:docMk/>
          <pc:sldMk cId="3665836246" sldId="320"/>
        </pc:sldMkLst>
        <pc:spChg chg="mod">
          <ac:chgData name="Macedo, Rogelio" userId="09d43d06-09f2-4f49-9a00-056a411a915e" providerId="ADAL" clId="{4005815F-F971-4833-B390-DC17A54EBB88}" dt="2021-07-22T08:18:38.003" v="10545" actId="20577"/>
          <ac:spMkLst>
            <pc:docMk/>
            <pc:sldMk cId="3665836246" sldId="320"/>
            <ac:spMk id="32" creationId="{1338A0C1-97F7-46C5-8BDC-0A929776CD5F}"/>
          </ac:spMkLst>
        </pc:spChg>
      </pc:sldChg>
      <pc:sldChg chg="addSp delSp modSp del mod">
        <pc:chgData name="Macedo, Rogelio" userId="09d43d06-09f2-4f49-9a00-056a411a915e" providerId="ADAL" clId="{4005815F-F971-4833-B390-DC17A54EBB88}" dt="2021-08-10T07:45:55.445" v="13256" actId="47"/>
        <pc:sldMkLst>
          <pc:docMk/>
          <pc:sldMk cId="3476894923" sldId="324"/>
        </pc:sldMkLst>
        <pc:picChg chg="del">
          <ac:chgData name="Macedo, Rogelio" userId="09d43d06-09f2-4f49-9a00-056a411a915e" providerId="ADAL" clId="{4005815F-F971-4833-B390-DC17A54EBB88}" dt="2021-08-10T07:12:37.190" v="12279" actId="478"/>
          <ac:picMkLst>
            <pc:docMk/>
            <pc:sldMk cId="3476894923" sldId="324"/>
            <ac:picMk id="9" creationId="{640B7A39-8D15-4F4B-9501-492E94F0C19E}"/>
          </ac:picMkLst>
        </pc:picChg>
        <pc:picChg chg="add mod modCrop">
          <ac:chgData name="Macedo, Rogelio" userId="09d43d06-09f2-4f49-9a00-056a411a915e" providerId="ADAL" clId="{4005815F-F971-4833-B390-DC17A54EBB88}" dt="2021-08-10T07:13:24.780" v="12288" actId="1076"/>
          <ac:picMkLst>
            <pc:docMk/>
            <pc:sldMk cId="3476894923" sldId="324"/>
            <ac:picMk id="13" creationId="{3749E71F-0D50-45CC-B6B6-2CB4A4996172}"/>
          </ac:picMkLst>
        </pc:picChg>
      </pc:sldChg>
      <pc:sldChg chg="addSp delSp modSp del mod">
        <pc:chgData name="Macedo, Rogelio" userId="09d43d06-09f2-4f49-9a00-056a411a915e" providerId="ADAL" clId="{4005815F-F971-4833-B390-DC17A54EBB88}" dt="2021-08-10T07:47:32.844" v="13384" actId="47"/>
        <pc:sldMkLst>
          <pc:docMk/>
          <pc:sldMk cId="2811299323" sldId="325"/>
        </pc:sldMkLst>
        <pc:spChg chg="mod">
          <ac:chgData name="Macedo, Rogelio" userId="09d43d06-09f2-4f49-9a00-056a411a915e" providerId="ADAL" clId="{4005815F-F971-4833-B390-DC17A54EBB88}" dt="2021-08-10T07:29:25.860" v="12618" actId="20577"/>
          <ac:spMkLst>
            <pc:docMk/>
            <pc:sldMk cId="2811299323" sldId="325"/>
            <ac:spMk id="8" creationId="{CC9E89F5-EBAF-411D-9D4C-6E00D9641E01}"/>
          </ac:spMkLst>
        </pc:spChg>
        <pc:picChg chg="del">
          <ac:chgData name="Macedo, Rogelio" userId="09d43d06-09f2-4f49-9a00-056a411a915e" providerId="ADAL" clId="{4005815F-F971-4833-B390-DC17A54EBB88}" dt="2021-08-10T07:14:14.392" v="12289" actId="478"/>
          <ac:picMkLst>
            <pc:docMk/>
            <pc:sldMk cId="2811299323" sldId="325"/>
            <ac:picMk id="9" creationId="{709E3B40-4E3F-422C-B2FB-10CD20986117}"/>
          </ac:picMkLst>
        </pc:picChg>
        <pc:picChg chg="add mod modCrop">
          <ac:chgData name="Macedo, Rogelio" userId="09d43d06-09f2-4f49-9a00-056a411a915e" providerId="ADAL" clId="{4005815F-F971-4833-B390-DC17A54EBB88}" dt="2021-08-10T07:14:44.098" v="12294" actId="1076"/>
          <ac:picMkLst>
            <pc:docMk/>
            <pc:sldMk cId="2811299323" sldId="325"/>
            <ac:picMk id="10" creationId="{4D6BC161-E09F-4C55-9B2B-8903B19C9F9A}"/>
          </ac:picMkLst>
        </pc:picChg>
      </pc:sldChg>
      <pc:sldChg chg="addSp delSp modSp del mod">
        <pc:chgData name="Macedo, Rogelio" userId="09d43d06-09f2-4f49-9a00-056a411a915e" providerId="ADAL" clId="{4005815F-F971-4833-B390-DC17A54EBB88}" dt="2021-08-10T07:48:24.544" v="13432" actId="47"/>
        <pc:sldMkLst>
          <pc:docMk/>
          <pc:sldMk cId="67743738" sldId="326"/>
        </pc:sldMkLst>
        <pc:spChg chg="mod">
          <ac:chgData name="Macedo, Rogelio" userId="09d43d06-09f2-4f49-9a00-056a411a915e" providerId="ADAL" clId="{4005815F-F971-4833-B390-DC17A54EBB88}" dt="2021-08-10T07:36:59.123" v="13096" actId="20577"/>
          <ac:spMkLst>
            <pc:docMk/>
            <pc:sldMk cId="67743738" sldId="326"/>
            <ac:spMk id="8" creationId="{CE3E1351-AD9A-4405-9CE7-38E412D60F1B}"/>
          </ac:spMkLst>
        </pc:spChg>
        <pc:picChg chg="del">
          <ac:chgData name="Macedo, Rogelio" userId="09d43d06-09f2-4f49-9a00-056a411a915e" providerId="ADAL" clId="{4005815F-F971-4833-B390-DC17A54EBB88}" dt="2021-08-10T07:19:03.605" v="12295" actId="478"/>
          <ac:picMkLst>
            <pc:docMk/>
            <pc:sldMk cId="67743738" sldId="326"/>
            <ac:picMk id="9" creationId="{C2548870-063A-41DA-9CA5-B95301EE17CA}"/>
          </ac:picMkLst>
        </pc:picChg>
        <pc:picChg chg="del">
          <ac:chgData name="Macedo, Rogelio" userId="09d43d06-09f2-4f49-9a00-056a411a915e" providerId="ADAL" clId="{4005815F-F971-4833-B390-DC17A54EBB88}" dt="2021-08-10T07:20:25.989" v="12310" actId="478"/>
          <ac:picMkLst>
            <pc:docMk/>
            <pc:sldMk cId="67743738" sldId="326"/>
            <ac:picMk id="10" creationId="{F38DE451-8782-40B5-B28C-B20E95417601}"/>
          </ac:picMkLst>
        </pc:picChg>
        <pc:picChg chg="add mod modCrop">
          <ac:chgData name="Macedo, Rogelio" userId="09d43d06-09f2-4f49-9a00-056a411a915e" providerId="ADAL" clId="{4005815F-F971-4833-B390-DC17A54EBB88}" dt="2021-08-10T07:36:06.596" v="12960" actId="1076"/>
          <ac:picMkLst>
            <pc:docMk/>
            <pc:sldMk cId="67743738" sldId="326"/>
            <ac:picMk id="11" creationId="{CA83345A-D9C5-487A-BC92-626095EA0D0A}"/>
          </ac:picMkLst>
        </pc:picChg>
      </pc:sldChg>
      <pc:sldChg chg="addSp delSp modSp mod ord addAnim delAnim modNotesTx">
        <pc:chgData name="Macedo, Rogelio" userId="09d43d06-09f2-4f49-9a00-056a411a915e" providerId="ADAL" clId="{4005815F-F971-4833-B390-DC17A54EBB88}" dt="2021-08-10T16:54:21.159" v="17114" actId="20577"/>
        <pc:sldMkLst>
          <pc:docMk/>
          <pc:sldMk cId="3093963738" sldId="327"/>
        </pc:sldMkLst>
        <pc:spChg chg="add del mod">
          <ac:chgData name="Macedo, Rogelio" userId="09d43d06-09f2-4f49-9a00-056a411a915e" providerId="ADAL" clId="{4005815F-F971-4833-B390-DC17A54EBB88}" dt="2021-08-10T08:00:10.094" v="13727" actId="20577"/>
          <ac:spMkLst>
            <pc:docMk/>
            <pc:sldMk cId="3093963738" sldId="327"/>
            <ac:spMk id="2" creationId="{C1A65C6E-8D94-4609-95AE-7C7F175AD7AB}"/>
          </ac:spMkLst>
        </pc:spChg>
        <pc:spChg chg="add mod">
          <ac:chgData name="Macedo, Rogelio" userId="09d43d06-09f2-4f49-9a00-056a411a915e" providerId="ADAL" clId="{4005815F-F971-4833-B390-DC17A54EBB88}" dt="2021-08-10T07:21:17.663" v="12313" actId="1076"/>
          <ac:spMkLst>
            <pc:docMk/>
            <pc:sldMk cId="3093963738" sldId="327"/>
            <ac:spMk id="15" creationId="{5510F53E-D7F4-4EFC-B027-A22F6054B946}"/>
          </ac:spMkLst>
        </pc:spChg>
        <pc:spChg chg="add del mod">
          <ac:chgData name="Macedo, Rogelio" userId="09d43d06-09f2-4f49-9a00-056a411a915e" providerId="ADAL" clId="{4005815F-F971-4833-B390-DC17A54EBB88}" dt="2021-08-10T07:59:17.279" v="13633" actId="478"/>
          <ac:spMkLst>
            <pc:docMk/>
            <pc:sldMk cId="3093963738" sldId="327"/>
            <ac:spMk id="16" creationId="{1D84BDF2-4B8E-4279-9C70-CBA79000F71D}"/>
          </ac:spMkLst>
        </pc:spChg>
        <pc:spChg chg="add del mod">
          <ac:chgData name="Macedo, Rogelio" userId="09d43d06-09f2-4f49-9a00-056a411a915e" providerId="ADAL" clId="{4005815F-F971-4833-B390-DC17A54EBB88}" dt="2021-08-10T07:59:20.970" v="13635" actId="478"/>
          <ac:spMkLst>
            <pc:docMk/>
            <pc:sldMk cId="3093963738" sldId="327"/>
            <ac:spMk id="18" creationId="{3278BFAB-52D2-42B0-83D3-F9279A94421A}"/>
          </ac:spMkLst>
        </pc:spChg>
        <pc:picChg chg="mod">
          <ac:chgData name="Macedo, Rogelio" userId="09d43d06-09f2-4f49-9a00-056a411a915e" providerId="ADAL" clId="{4005815F-F971-4833-B390-DC17A54EBB88}" dt="2021-08-10T08:00:12.018" v="13728" actId="1076"/>
          <ac:picMkLst>
            <pc:docMk/>
            <pc:sldMk cId="3093963738" sldId="327"/>
            <ac:picMk id="6" creationId="{325A19EF-55A9-42EF-8E3F-A97BDB11EB1F}"/>
          </ac:picMkLst>
        </pc:picChg>
        <pc:picChg chg="add mod modCrop">
          <ac:chgData name="Macedo, Rogelio" userId="09d43d06-09f2-4f49-9a00-056a411a915e" providerId="ADAL" clId="{4005815F-F971-4833-B390-DC17A54EBB88}" dt="2021-08-10T08:02:13.758" v="13734" actId="1076"/>
          <ac:picMkLst>
            <pc:docMk/>
            <pc:sldMk cId="3093963738" sldId="327"/>
            <ac:picMk id="21" creationId="{662D3730-9883-40D9-935D-F76988CBADDF}"/>
          </ac:picMkLst>
        </pc:picChg>
      </pc:sldChg>
      <pc:sldChg chg="modSp del mod modNotesTx">
        <pc:chgData name="Macedo, Rogelio" userId="09d43d06-09f2-4f49-9a00-056a411a915e" providerId="ADAL" clId="{4005815F-F971-4833-B390-DC17A54EBB88}" dt="2021-08-10T07:52:05.680" v="13535" actId="47"/>
        <pc:sldMkLst>
          <pc:docMk/>
          <pc:sldMk cId="4036933901" sldId="328"/>
        </pc:sldMkLst>
        <pc:spChg chg="mod">
          <ac:chgData name="Macedo, Rogelio" userId="09d43d06-09f2-4f49-9a00-056a411a915e" providerId="ADAL" clId="{4005815F-F971-4833-B390-DC17A54EBB88}" dt="2021-07-21T19:33:58.927" v="5962" actId="20577"/>
          <ac:spMkLst>
            <pc:docMk/>
            <pc:sldMk cId="4036933901" sldId="328"/>
            <ac:spMk id="13" creationId="{ED8BC6EE-C62B-4F81-8015-1AF2308D6111}"/>
          </ac:spMkLst>
        </pc:spChg>
      </pc:sldChg>
      <pc:sldChg chg="modNotesTx">
        <pc:chgData name="Macedo, Rogelio" userId="09d43d06-09f2-4f49-9a00-056a411a915e" providerId="ADAL" clId="{4005815F-F971-4833-B390-DC17A54EBB88}" dt="2021-07-22T06:36:11.858" v="10308" actId="20577"/>
        <pc:sldMkLst>
          <pc:docMk/>
          <pc:sldMk cId="2450468252" sldId="329"/>
        </pc:sldMkLst>
      </pc:sldChg>
      <pc:sldChg chg="modSp mod ord">
        <pc:chgData name="Macedo, Rogelio" userId="09d43d06-09f2-4f49-9a00-056a411a915e" providerId="ADAL" clId="{4005815F-F971-4833-B390-DC17A54EBB88}" dt="2021-08-10T16:52:01.151" v="16890"/>
        <pc:sldMkLst>
          <pc:docMk/>
          <pc:sldMk cId="821463493" sldId="331"/>
        </pc:sldMkLst>
        <pc:spChg chg="mod">
          <ac:chgData name="Macedo, Rogelio" userId="09d43d06-09f2-4f49-9a00-056a411a915e" providerId="ADAL" clId="{4005815F-F971-4833-B390-DC17A54EBB88}" dt="2021-08-10T07:53:07.484" v="13559" actId="20577"/>
          <ac:spMkLst>
            <pc:docMk/>
            <pc:sldMk cId="821463493" sldId="331"/>
            <ac:spMk id="2" creationId="{C1A65C6E-8D94-4609-95AE-7C7F175AD7AB}"/>
          </ac:spMkLst>
        </pc:spChg>
        <pc:spChg chg="mod">
          <ac:chgData name="Macedo, Rogelio" userId="09d43d06-09f2-4f49-9a00-056a411a915e" providerId="ADAL" clId="{4005815F-F971-4833-B390-DC17A54EBB88}" dt="2021-08-10T07:53:16.272" v="13562" actId="14100"/>
          <ac:spMkLst>
            <pc:docMk/>
            <pc:sldMk cId="821463493" sldId="331"/>
            <ac:spMk id="3" creationId="{125D42E3-EFB0-4B4B-8A6C-FF6182F5703D}"/>
          </ac:spMkLst>
        </pc:spChg>
      </pc:sldChg>
      <pc:sldChg chg="del ord">
        <pc:chgData name="Macedo, Rogelio" userId="09d43d06-09f2-4f49-9a00-056a411a915e" providerId="ADAL" clId="{4005815F-F971-4833-B390-DC17A54EBB88}" dt="2021-08-10T07:51:52.070" v="13534" actId="47"/>
        <pc:sldMkLst>
          <pc:docMk/>
          <pc:sldMk cId="3256060843" sldId="332"/>
        </pc:sldMkLst>
      </pc:sldChg>
      <pc:sldChg chg="add del">
        <pc:chgData name="Macedo, Rogelio" userId="09d43d06-09f2-4f49-9a00-056a411a915e" providerId="ADAL" clId="{4005815F-F971-4833-B390-DC17A54EBB88}" dt="2021-07-20T05:07:52.028" v="1997"/>
        <pc:sldMkLst>
          <pc:docMk/>
          <pc:sldMk cId="844723213" sldId="333"/>
        </pc:sldMkLst>
      </pc:sldChg>
      <pc:sldChg chg="addSp delSp modSp add mod delAnim modAnim modNotesTx">
        <pc:chgData name="Macedo, Rogelio" userId="09d43d06-09f2-4f49-9a00-056a411a915e" providerId="ADAL" clId="{4005815F-F971-4833-B390-DC17A54EBB88}" dt="2021-08-10T16:41:32.264" v="16656" actId="20577"/>
        <pc:sldMkLst>
          <pc:docMk/>
          <pc:sldMk cId="1022516240" sldId="333"/>
        </pc:sldMkLst>
        <pc:spChg chg="mod">
          <ac:chgData name="Macedo, Rogelio" userId="09d43d06-09f2-4f49-9a00-056a411a915e" providerId="ADAL" clId="{4005815F-F971-4833-B390-DC17A54EBB88}" dt="2021-07-20T05:09:53.738" v="2024" actId="20577"/>
          <ac:spMkLst>
            <pc:docMk/>
            <pc:sldMk cId="1022516240" sldId="333"/>
            <ac:spMk id="2" creationId="{C1A65C6E-8D94-4609-95AE-7C7F175AD7AB}"/>
          </ac:spMkLst>
        </pc:spChg>
        <pc:spChg chg="del mod">
          <ac:chgData name="Macedo, Rogelio" userId="09d43d06-09f2-4f49-9a00-056a411a915e" providerId="ADAL" clId="{4005815F-F971-4833-B390-DC17A54EBB88}" dt="2021-07-20T05:10:14.791" v="2044" actId="478"/>
          <ac:spMkLst>
            <pc:docMk/>
            <pc:sldMk cId="1022516240" sldId="333"/>
            <ac:spMk id="10" creationId="{87A3EDA8-0AE5-49E3-BA6E-0179659F292D}"/>
          </ac:spMkLst>
        </pc:spChg>
        <pc:spChg chg="mod">
          <ac:chgData name="Macedo, Rogelio" userId="09d43d06-09f2-4f49-9a00-056a411a915e" providerId="ADAL" clId="{4005815F-F971-4833-B390-DC17A54EBB88}" dt="2021-07-20T05:10:00.971" v="2038" actId="20577"/>
          <ac:spMkLst>
            <pc:docMk/>
            <pc:sldMk cId="1022516240" sldId="333"/>
            <ac:spMk id="21" creationId="{B871C812-0B9E-4324-8DA3-03B3CB6E147F}"/>
          </ac:spMkLst>
        </pc:spChg>
        <pc:spChg chg="del mod">
          <ac:chgData name="Macedo, Rogelio" userId="09d43d06-09f2-4f49-9a00-056a411a915e" providerId="ADAL" clId="{4005815F-F971-4833-B390-DC17A54EBB88}" dt="2021-07-20T05:10:23.794" v="2051" actId="478"/>
          <ac:spMkLst>
            <pc:docMk/>
            <pc:sldMk cId="1022516240" sldId="333"/>
            <ac:spMk id="32" creationId="{DFA3F218-8987-455F-8ACF-3905E282758D}"/>
          </ac:spMkLst>
        </pc:spChg>
        <pc:spChg chg="del">
          <ac:chgData name="Macedo, Rogelio" userId="09d43d06-09f2-4f49-9a00-056a411a915e" providerId="ADAL" clId="{4005815F-F971-4833-B390-DC17A54EBB88}" dt="2021-07-20T05:10:28.250" v="2055" actId="478"/>
          <ac:spMkLst>
            <pc:docMk/>
            <pc:sldMk cId="1022516240" sldId="333"/>
            <ac:spMk id="33" creationId="{3804E0D6-0EE5-4009-BF47-2AC00290767C}"/>
          </ac:spMkLst>
        </pc:spChg>
        <pc:picChg chg="del">
          <ac:chgData name="Macedo, Rogelio" userId="09d43d06-09f2-4f49-9a00-056a411a915e" providerId="ADAL" clId="{4005815F-F971-4833-B390-DC17A54EBB88}" dt="2021-07-20T05:10:11.924" v="2042" actId="478"/>
          <ac:picMkLst>
            <pc:docMk/>
            <pc:sldMk cId="1022516240" sldId="333"/>
            <ac:picMk id="5" creationId="{D84DA9CF-E8CE-4602-B625-66804F9CEC90}"/>
          </ac:picMkLst>
        </pc:picChg>
        <pc:picChg chg="mod">
          <ac:chgData name="Macedo, Rogelio" userId="09d43d06-09f2-4f49-9a00-056a411a915e" providerId="ADAL" clId="{4005815F-F971-4833-B390-DC17A54EBB88}" dt="2021-07-20T05:10:08.958" v="2041" actId="1076"/>
          <ac:picMkLst>
            <pc:docMk/>
            <pc:sldMk cId="1022516240" sldId="333"/>
            <ac:picMk id="6" creationId="{325A19EF-55A9-42EF-8E3F-A97BDB11EB1F}"/>
          </ac:picMkLst>
        </pc:picChg>
        <pc:picChg chg="add mod">
          <ac:chgData name="Macedo, Rogelio" userId="09d43d06-09f2-4f49-9a00-056a411a915e" providerId="ADAL" clId="{4005815F-F971-4833-B390-DC17A54EBB88}" dt="2021-07-20T05:11:40.967" v="2058"/>
          <ac:picMkLst>
            <pc:docMk/>
            <pc:sldMk cId="1022516240" sldId="333"/>
            <ac:picMk id="22" creationId="{227B970A-8CCD-4C76-99FB-563A6689FC7F}"/>
          </ac:picMkLst>
        </pc:picChg>
        <pc:picChg chg="add mod">
          <ac:chgData name="Macedo, Rogelio" userId="09d43d06-09f2-4f49-9a00-056a411a915e" providerId="ADAL" clId="{4005815F-F971-4833-B390-DC17A54EBB88}" dt="2021-07-20T05:11:40.967" v="2058"/>
          <ac:picMkLst>
            <pc:docMk/>
            <pc:sldMk cId="1022516240" sldId="333"/>
            <ac:picMk id="23" creationId="{5F37E956-0A38-46BB-8EA0-C089E8CB602F}"/>
          </ac:picMkLst>
        </pc:picChg>
        <pc:picChg chg="add mod">
          <ac:chgData name="Macedo, Rogelio" userId="09d43d06-09f2-4f49-9a00-056a411a915e" providerId="ADAL" clId="{4005815F-F971-4833-B390-DC17A54EBB88}" dt="2021-07-20T05:11:40.967" v="2058"/>
          <ac:picMkLst>
            <pc:docMk/>
            <pc:sldMk cId="1022516240" sldId="333"/>
            <ac:picMk id="24" creationId="{9BAEBB3F-3287-4767-8EE4-33276F4DABAB}"/>
          </ac:picMkLst>
        </pc:picChg>
        <pc:picChg chg="add mod">
          <ac:chgData name="Macedo, Rogelio" userId="09d43d06-09f2-4f49-9a00-056a411a915e" providerId="ADAL" clId="{4005815F-F971-4833-B390-DC17A54EBB88}" dt="2021-07-20T05:11:40.967" v="2058"/>
          <ac:picMkLst>
            <pc:docMk/>
            <pc:sldMk cId="1022516240" sldId="333"/>
            <ac:picMk id="25" creationId="{C909F081-27E6-49BF-ABA9-2B3C94A47BB0}"/>
          </ac:picMkLst>
        </pc:picChg>
        <pc:picChg chg="add mod">
          <ac:chgData name="Macedo, Rogelio" userId="09d43d06-09f2-4f49-9a00-056a411a915e" providerId="ADAL" clId="{4005815F-F971-4833-B390-DC17A54EBB88}" dt="2021-07-20T05:11:40.967" v="2058"/>
          <ac:picMkLst>
            <pc:docMk/>
            <pc:sldMk cId="1022516240" sldId="333"/>
            <ac:picMk id="26" creationId="{3AEA8203-3B64-4D11-9FBA-6E7294F3C742}"/>
          </ac:picMkLst>
        </pc:picChg>
        <pc:picChg chg="add mod">
          <ac:chgData name="Macedo, Rogelio" userId="09d43d06-09f2-4f49-9a00-056a411a915e" providerId="ADAL" clId="{4005815F-F971-4833-B390-DC17A54EBB88}" dt="2021-07-20T05:11:40.967" v="2058"/>
          <ac:picMkLst>
            <pc:docMk/>
            <pc:sldMk cId="1022516240" sldId="333"/>
            <ac:picMk id="27" creationId="{7A810B57-0F1C-42FC-99D6-79089C1D8663}"/>
          </ac:picMkLst>
        </pc:picChg>
        <pc:picChg chg="del">
          <ac:chgData name="Macedo, Rogelio" userId="09d43d06-09f2-4f49-9a00-056a411a915e" providerId="ADAL" clId="{4005815F-F971-4833-B390-DC17A54EBB88}" dt="2021-07-20T05:10:04.721" v="2039" actId="478"/>
          <ac:picMkLst>
            <pc:docMk/>
            <pc:sldMk cId="1022516240" sldId="333"/>
            <ac:picMk id="28" creationId="{7D8BB3E2-D476-4C82-B410-818767F94E40}"/>
          </ac:picMkLst>
        </pc:picChg>
        <pc:picChg chg="del">
          <ac:chgData name="Macedo, Rogelio" userId="09d43d06-09f2-4f49-9a00-056a411a915e" providerId="ADAL" clId="{4005815F-F971-4833-B390-DC17A54EBB88}" dt="2021-07-20T05:10:16.090" v="2046" actId="478"/>
          <ac:picMkLst>
            <pc:docMk/>
            <pc:sldMk cId="1022516240" sldId="333"/>
            <ac:picMk id="30" creationId="{856ACF93-3809-458A-9F7A-36A03B49A632}"/>
          </ac:picMkLst>
        </pc:picChg>
        <pc:picChg chg="del">
          <ac:chgData name="Macedo, Rogelio" userId="09d43d06-09f2-4f49-9a00-056a411a915e" providerId="ADAL" clId="{4005815F-F971-4833-B390-DC17A54EBB88}" dt="2021-07-20T05:10:24.935" v="2052" actId="478"/>
          <ac:picMkLst>
            <pc:docMk/>
            <pc:sldMk cId="1022516240" sldId="333"/>
            <ac:picMk id="31" creationId="{D4558057-FE93-4AF2-9AB0-DDFE7C422A56}"/>
          </ac:picMkLst>
        </pc:picChg>
      </pc:sldChg>
      <pc:sldChg chg="addSp delSp modSp add mod addAnim delAnim modNotesTx">
        <pc:chgData name="Macedo, Rogelio" userId="09d43d06-09f2-4f49-9a00-056a411a915e" providerId="ADAL" clId="{4005815F-F971-4833-B390-DC17A54EBB88}" dt="2021-08-10T16:53:45.496" v="16978" actId="20577"/>
        <pc:sldMkLst>
          <pc:docMk/>
          <pc:sldMk cId="2067398264" sldId="334"/>
        </pc:sldMkLst>
        <pc:spChg chg="mod">
          <ac:chgData name="Macedo, Rogelio" userId="09d43d06-09f2-4f49-9a00-056a411a915e" providerId="ADAL" clId="{4005815F-F971-4833-B390-DC17A54EBB88}" dt="2021-08-10T07:55:54.674" v="13629" actId="20577"/>
          <ac:spMkLst>
            <pc:docMk/>
            <pc:sldMk cId="2067398264" sldId="334"/>
            <ac:spMk id="2" creationId="{C1A65C6E-8D94-4609-95AE-7C7F175AD7AB}"/>
          </ac:spMkLst>
        </pc:spChg>
        <pc:spChg chg="del mod">
          <ac:chgData name="Macedo, Rogelio" userId="09d43d06-09f2-4f49-9a00-056a411a915e" providerId="ADAL" clId="{4005815F-F971-4833-B390-DC17A54EBB88}" dt="2021-07-22T15:58:38.096" v="12079" actId="478"/>
          <ac:spMkLst>
            <pc:docMk/>
            <pc:sldMk cId="2067398264" sldId="334"/>
            <ac:spMk id="3" creationId="{B5451939-764B-44CE-928A-978D02C535B3}"/>
          </ac:spMkLst>
        </pc:spChg>
        <pc:spChg chg="del">
          <ac:chgData name="Macedo, Rogelio" userId="09d43d06-09f2-4f49-9a00-056a411a915e" providerId="ADAL" clId="{4005815F-F971-4833-B390-DC17A54EBB88}" dt="2021-07-22T15:58:31.256" v="12073" actId="478"/>
          <ac:spMkLst>
            <pc:docMk/>
            <pc:sldMk cId="2067398264" sldId="334"/>
            <ac:spMk id="5" creationId="{4B3A086B-D20B-4F6C-80A5-D9EA21A7A5AF}"/>
          </ac:spMkLst>
        </pc:spChg>
        <pc:spChg chg="del">
          <ac:chgData name="Macedo, Rogelio" userId="09d43d06-09f2-4f49-9a00-056a411a915e" providerId="ADAL" clId="{4005815F-F971-4833-B390-DC17A54EBB88}" dt="2021-07-22T15:58:36.485" v="12077" actId="478"/>
          <ac:spMkLst>
            <pc:docMk/>
            <pc:sldMk cId="2067398264" sldId="334"/>
            <ac:spMk id="8" creationId="{B08F42AE-DC66-4D0A-B3A4-937DA1190290}"/>
          </ac:spMkLst>
        </pc:spChg>
        <pc:spChg chg="add mod">
          <ac:chgData name="Macedo, Rogelio" userId="09d43d06-09f2-4f49-9a00-056a411a915e" providerId="ADAL" clId="{4005815F-F971-4833-B390-DC17A54EBB88}" dt="2021-07-22T16:02:20.293" v="12109" actId="1076"/>
          <ac:spMkLst>
            <pc:docMk/>
            <pc:sldMk cId="2067398264" sldId="334"/>
            <ac:spMk id="11" creationId="{92C31C62-34D5-416F-B606-A47D99DE207D}"/>
          </ac:spMkLst>
        </pc:spChg>
        <pc:spChg chg="del">
          <ac:chgData name="Macedo, Rogelio" userId="09d43d06-09f2-4f49-9a00-056a411a915e" providerId="ADAL" clId="{4005815F-F971-4833-B390-DC17A54EBB88}" dt="2021-07-22T15:58:35.395" v="12076" actId="478"/>
          <ac:spMkLst>
            <pc:docMk/>
            <pc:sldMk cId="2067398264" sldId="334"/>
            <ac:spMk id="12" creationId="{80D9507E-D710-4D8A-A252-3FE36E4628A0}"/>
          </ac:spMkLst>
        </pc:spChg>
        <pc:picChg chg="add del mod">
          <ac:chgData name="Macedo, Rogelio" userId="09d43d06-09f2-4f49-9a00-056a411a915e" providerId="ADAL" clId="{4005815F-F971-4833-B390-DC17A54EBB88}" dt="2021-07-22T15:59:24.355" v="12081" actId="1076"/>
          <ac:picMkLst>
            <pc:docMk/>
            <pc:sldMk cId="2067398264" sldId="334"/>
            <ac:picMk id="6" creationId="{325A19EF-55A9-42EF-8E3F-A97BDB11EB1F}"/>
          </ac:picMkLst>
        </pc:picChg>
        <pc:picChg chg="del">
          <ac:chgData name="Macedo, Rogelio" userId="09d43d06-09f2-4f49-9a00-056a411a915e" providerId="ADAL" clId="{4005815F-F971-4833-B390-DC17A54EBB88}" dt="2021-07-22T15:58:28.644" v="12071" actId="478"/>
          <ac:picMkLst>
            <pc:docMk/>
            <pc:sldMk cId="2067398264" sldId="334"/>
            <ac:picMk id="9" creationId="{FEEF0417-5565-46EE-90AD-59ACA5A16658}"/>
          </ac:picMkLst>
        </pc:picChg>
        <pc:picChg chg="del">
          <ac:chgData name="Macedo, Rogelio" userId="09d43d06-09f2-4f49-9a00-056a411a915e" providerId="ADAL" clId="{4005815F-F971-4833-B390-DC17A54EBB88}" dt="2021-07-22T15:58:29.128" v="12072" actId="478"/>
          <ac:picMkLst>
            <pc:docMk/>
            <pc:sldMk cId="2067398264" sldId="334"/>
            <ac:picMk id="10" creationId="{25BCFBC6-ED79-4256-A5AC-4AB8E253FCD9}"/>
          </ac:picMkLst>
        </pc:picChg>
      </pc:sldChg>
      <pc:sldChg chg="addSp delSp modSp add mod modNotesTx">
        <pc:chgData name="Macedo, Rogelio" userId="09d43d06-09f2-4f49-9a00-056a411a915e" providerId="ADAL" clId="{4005815F-F971-4833-B390-DC17A54EBB88}" dt="2021-08-10T16:45:04.625" v="16879" actId="20577"/>
        <pc:sldMkLst>
          <pc:docMk/>
          <pc:sldMk cId="519101627" sldId="335"/>
        </pc:sldMkLst>
        <pc:spChg chg="mod">
          <ac:chgData name="Macedo, Rogelio" userId="09d43d06-09f2-4f49-9a00-056a411a915e" providerId="ADAL" clId="{4005815F-F971-4833-B390-DC17A54EBB88}" dt="2021-08-10T08:02:38.047" v="13736" actId="20577"/>
          <ac:spMkLst>
            <pc:docMk/>
            <pc:sldMk cId="519101627" sldId="335"/>
            <ac:spMk id="2" creationId="{C1A65C6E-8D94-4609-95AE-7C7F175AD7AB}"/>
          </ac:spMkLst>
        </pc:spChg>
        <pc:spChg chg="del">
          <ac:chgData name="Macedo, Rogelio" userId="09d43d06-09f2-4f49-9a00-056a411a915e" providerId="ADAL" clId="{4005815F-F971-4833-B390-DC17A54EBB88}" dt="2021-07-20T15:33:54.214" v="2354" actId="478"/>
          <ac:spMkLst>
            <pc:docMk/>
            <pc:sldMk cId="519101627" sldId="335"/>
            <ac:spMk id="3" creationId="{40293884-A3E2-4FE1-AF38-84CD8D36607F}"/>
          </ac:spMkLst>
        </pc:spChg>
        <pc:spChg chg="del mod">
          <ac:chgData name="Macedo, Rogelio" userId="09d43d06-09f2-4f49-9a00-056a411a915e" providerId="ADAL" clId="{4005815F-F971-4833-B390-DC17A54EBB88}" dt="2021-07-20T15:34:00.763" v="2356" actId="478"/>
          <ac:spMkLst>
            <pc:docMk/>
            <pc:sldMk cId="519101627" sldId="335"/>
            <ac:spMk id="8" creationId="{88EC1F3D-BFF2-4171-892A-06854F682185}"/>
          </ac:spMkLst>
        </pc:spChg>
        <pc:spChg chg="add del mod">
          <ac:chgData name="Macedo, Rogelio" userId="09d43d06-09f2-4f49-9a00-056a411a915e" providerId="ADAL" clId="{4005815F-F971-4833-B390-DC17A54EBB88}" dt="2021-07-20T15:47:09.670" v="2549" actId="478"/>
          <ac:spMkLst>
            <pc:docMk/>
            <pc:sldMk cId="519101627" sldId="335"/>
            <ac:spMk id="12" creationId="{CA0D933F-DA23-4FD2-B5BA-D6F448B5F339}"/>
          </ac:spMkLst>
        </pc:spChg>
        <pc:spChg chg="add del mod">
          <ac:chgData name="Macedo, Rogelio" userId="09d43d06-09f2-4f49-9a00-056a411a915e" providerId="ADAL" clId="{4005815F-F971-4833-B390-DC17A54EBB88}" dt="2021-07-20T15:47:08.780" v="2548" actId="478"/>
          <ac:spMkLst>
            <pc:docMk/>
            <pc:sldMk cId="519101627" sldId="335"/>
            <ac:spMk id="14" creationId="{BD18DB8D-A420-4F0D-8AC6-297A19956E90}"/>
          </ac:spMkLst>
        </pc:spChg>
        <pc:spChg chg="add del mod">
          <ac:chgData name="Macedo, Rogelio" userId="09d43d06-09f2-4f49-9a00-056a411a915e" providerId="ADAL" clId="{4005815F-F971-4833-B390-DC17A54EBB88}" dt="2021-08-10T08:19:13.957" v="14481" actId="478"/>
          <ac:spMkLst>
            <pc:docMk/>
            <pc:sldMk cId="519101627" sldId="335"/>
            <ac:spMk id="35" creationId="{24EB9672-A5AE-482F-AC9C-86D303C2FDD0}"/>
          </ac:spMkLst>
        </pc:spChg>
        <pc:spChg chg="add mod">
          <ac:chgData name="Macedo, Rogelio" userId="09d43d06-09f2-4f49-9a00-056a411a915e" providerId="ADAL" clId="{4005815F-F971-4833-B390-DC17A54EBB88}" dt="2021-08-10T08:19:56.545" v="14486" actId="1076"/>
          <ac:spMkLst>
            <pc:docMk/>
            <pc:sldMk cId="519101627" sldId="335"/>
            <ac:spMk id="37" creationId="{72F83D2C-6352-4B15-BCFC-0516809E49CB}"/>
          </ac:spMkLst>
        </pc:spChg>
        <pc:spChg chg="add del mod">
          <ac:chgData name="Macedo, Rogelio" userId="09d43d06-09f2-4f49-9a00-056a411a915e" providerId="ADAL" clId="{4005815F-F971-4833-B390-DC17A54EBB88}" dt="2021-07-20T19:26:52.925" v="4372" actId="478"/>
          <ac:spMkLst>
            <pc:docMk/>
            <pc:sldMk cId="519101627" sldId="335"/>
            <ac:spMk id="37" creationId="{7FB1EED5-F163-4081-BC57-2280C20B6E08}"/>
          </ac:spMkLst>
        </pc:spChg>
        <pc:spChg chg="add mod">
          <ac:chgData name="Macedo, Rogelio" userId="09d43d06-09f2-4f49-9a00-056a411a915e" providerId="ADAL" clId="{4005815F-F971-4833-B390-DC17A54EBB88}" dt="2021-07-20T19:36:25.250" v="4615" actId="1076"/>
          <ac:spMkLst>
            <pc:docMk/>
            <pc:sldMk cId="519101627" sldId="335"/>
            <ac:spMk id="38" creationId="{7E5257C6-3E75-48A4-AA88-E6485C6605F2}"/>
          </ac:spMkLst>
        </pc:spChg>
        <pc:spChg chg="add mod">
          <ac:chgData name="Macedo, Rogelio" userId="09d43d06-09f2-4f49-9a00-056a411a915e" providerId="ADAL" clId="{4005815F-F971-4833-B390-DC17A54EBB88}" dt="2021-07-20T19:36:25.250" v="4615" actId="1076"/>
          <ac:spMkLst>
            <pc:docMk/>
            <pc:sldMk cId="519101627" sldId="335"/>
            <ac:spMk id="39" creationId="{D504F018-F6E1-457A-9E64-38FE89D30F8A}"/>
          </ac:spMkLst>
        </pc:spChg>
        <pc:spChg chg="add del mod">
          <ac:chgData name="Macedo, Rogelio" userId="09d43d06-09f2-4f49-9a00-056a411a915e" providerId="ADAL" clId="{4005815F-F971-4833-B390-DC17A54EBB88}" dt="2021-08-10T08:19:03.914" v="14479"/>
          <ac:spMkLst>
            <pc:docMk/>
            <pc:sldMk cId="519101627" sldId="335"/>
            <ac:spMk id="40" creationId="{7EC852A2-BCB5-4A16-A151-904DDED048C1}"/>
          </ac:spMkLst>
        </pc:spChg>
        <pc:spChg chg="add del mod">
          <ac:chgData name="Macedo, Rogelio" userId="09d43d06-09f2-4f49-9a00-056a411a915e" providerId="ADAL" clId="{4005815F-F971-4833-B390-DC17A54EBB88}" dt="2021-07-20T19:34:34.267" v="4599" actId="478"/>
          <ac:spMkLst>
            <pc:docMk/>
            <pc:sldMk cId="519101627" sldId="335"/>
            <ac:spMk id="46" creationId="{AD2AF763-07F8-41FD-B639-F0B1FAB7B6DF}"/>
          </ac:spMkLst>
        </pc:spChg>
        <pc:spChg chg="add del mod">
          <ac:chgData name="Macedo, Rogelio" userId="09d43d06-09f2-4f49-9a00-056a411a915e" providerId="ADAL" clId="{4005815F-F971-4833-B390-DC17A54EBB88}" dt="2021-07-20T19:34:37.137" v="4600" actId="478"/>
          <ac:spMkLst>
            <pc:docMk/>
            <pc:sldMk cId="519101627" sldId="335"/>
            <ac:spMk id="47" creationId="{EC98FA05-8372-4556-A987-C3FD91062F2F}"/>
          </ac:spMkLst>
        </pc:spChg>
        <pc:spChg chg="add mod">
          <ac:chgData name="Macedo, Rogelio" userId="09d43d06-09f2-4f49-9a00-056a411a915e" providerId="ADAL" clId="{4005815F-F971-4833-B390-DC17A54EBB88}" dt="2021-07-21T19:35:55.188" v="6024" actId="20577"/>
          <ac:spMkLst>
            <pc:docMk/>
            <pc:sldMk cId="519101627" sldId="335"/>
            <ac:spMk id="48" creationId="{393A3542-56FA-44E1-8CEB-BCD7D2A6F8C8}"/>
          </ac:spMkLst>
        </pc:spChg>
        <pc:spChg chg="add mod">
          <ac:chgData name="Macedo, Rogelio" userId="09d43d06-09f2-4f49-9a00-056a411a915e" providerId="ADAL" clId="{4005815F-F971-4833-B390-DC17A54EBB88}" dt="2021-07-20T19:40:26.344" v="4712" actId="1076"/>
          <ac:spMkLst>
            <pc:docMk/>
            <pc:sldMk cId="519101627" sldId="335"/>
            <ac:spMk id="49" creationId="{92DA0503-A456-49F6-BED7-3E06CB503638}"/>
          </ac:spMkLst>
        </pc:spChg>
        <pc:spChg chg="add del mod">
          <ac:chgData name="Macedo, Rogelio" userId="09d43d06-09f2-4f49-9a00-056a411a915e" providerId="ADAL" clId="{4005815F-F971-4833-B390-DC17A54EBB88}" dt="2021-07-20T19:32:37.507" v="4570" actId="478"/>
          <ac:spMkLst>
            <pc:docMk/>
            <pc:sldMk cId="519101627" sldId="335"/>
            <ac:spMk id="50" creationId="{3B1528AE-C8F4-4163-8AFE-8749815AE143}"/>
          </ac:spMkLst>
        </pc:spChg>
        <pc:spChg chg="add del mod">
          <ac:chgData name="Macedo, Rogelio" userId="09d43d06-09f2-4f49-9a00-056a411a915e" providerId="ADAL" clId="{4005815F-F971-4833-B390-DC17A54EBB88}" dt="2021-07-20T19:34:00.321" v="4590" actId="11529"/>
          <ac:spMkLst>
            <pc:docMk/>
            <pc:sldMk cId="519101627" sldId="335"/>
            <ac:spMk id="51" creationId="{2DE7CA5B-0232-4A54-9747-0E06D78CAEF6}"/>
          </ac:spMkLst>
        </pc:spChg>
        <pc:spChg chg="add del mod">
          <ac:chgData name="Macedo, Rogelio" userId="09d43d06-09f2-4f49-9a00-056a411a915e" providerId="ADAL" clId="{4005815F-F971-4833-B390-DC17A54EBB88}" dt="2021-07-20T19:34:30.637" v="4598" actId="11529"/>
          <ac:spMkLst>
            <pc:docMk/>
            <pc:sldMk cId="519101627" sldId="335"/>
            <ac:spMk id="52" creationId="{7C2E0382-626F-4BB3-8492-4EF5CAA08197}"/>
          </ac:spMkLst>
        </pc:spChg>
        <pc:spChg chg="add mod">
          <ac:chgData name="Macedo, Rogelio" userId="09d43d06-09f2-4f49-9a00-056a411a915e" providerId="ADAL" clId="{4005815F-F971-4833-B390-DC17A54EBB88}" dt="2021-07-20T19:42:04.384" v="4719" actId="1582"/>
          <ac:spMkLst>
            <pc:docMk/>
            <pc:sldMk cId="519101627" sldId="335"/>
            <ac:spMk id="53" creationId="{5BA83AE6-8A1B-4BEE-9F49-3F6E4A6AAA37}"/>
          </ac:spMkLst>
        </pc:spChg>
        <pc:spChg chg="add mod">
          <ac:chgData name="Macedo, Rogelio" userId="09d43d06-09f2-4f49-9a00-056a411a915e" providerId="ADAL" clId="{4005815F-F971-4833-B390-DC17A54EBB88}" dt="2021-07-20T19:39:48.272" v="4710" actId="13822"/>
          <ac:spMkLst>
            <pc:docMk/>
            <pc:sldMk cId="519101627" sldId="335"/>
            <ac:spMk id="54" creationId="{CFF8DC63-77E2-497C-953B-8F41182C753B}"/>
          </ac:spMkLst>
        </pc:spChg>
        <pc:grpChg chg="add mod">
          <ac:chgData name="Macedo, Rogelio" userId="09d43d06-09f2-4f49-9a00-056a411a915e" providerId="ADAL" clId="{4005815F-F971-4833-B390-DC17A54EBB88}" dt="2021-07-20T19:41:15.978" v="4717" actId="1076"/>
          <ac:grpSpMkLst>
            <pc:docMk/>
            <pc:sldMk cId="519101627" sldId="335"/>
            <ac:grpSpMk id="13" creationId="{34EDDB04-4A2C-4E9D-802E-841DD1061465}"/>
          </ac:grpSpMkLst>
        </pc:grpChg>
        <pc:grpChg chg="add del mod">
          <ac:chgData name="Macedo, Rogelio" userId="09d43d06-09f2-4f49-9a00-056a411a915e" providerId="ADAL" clId="{4005815F-F971-4833-B390-DC17A54EBB88}" dt="2021-07-20T16:05:51.169" v="2648" actId="164"/>
          <ac:grpSpMkLst>
            <pc:docMk/>
            <pc:sldMk cId="519101627" sldId="335"/>
            <ac:grpSpMk id="18" creationId="{292BAF22-35F8-4452-B557-580D794D9CA9}"/>
          </ac:grpSpMkLst>
        </pc:grpChg>
        <pc:grpChg chg="add mod">
          <ac:chgData name="Macedo, Rogelio" userId="09d43d06-09f2-4f49-9a00-056a411a915e" providerId="ADAL" clId="{4005815F-F971-4833-B390-DC17A54EBB88}" dt="2021-07-20T19:41:15.978" v="4717" actId="1076"/>
          <ac:grpSpMkLst>
            <pc:docMk/>
            <pc:sldMk cId="519101627" sldId="335"/>
            <ac:grpSpMk id="24" creationId="{F30C375D-13BA-417F-A5D2-E864026EF79B}"/>
          </ac:grpSpMkLst>
        </pc:grpChg>
        <pc:picChg chg="mod">
          <ac:chgData name="Macedo, Rogelio" userId="09d43d06-09f2-4f49-9a00-056a411a915e" providerId="ADAL" clId="{4005815F-F971-4833-B390-DC17A54EBB88}" dt="2021-08-10T08:15:54.775" v="14426" actId="1076"/>
          <ac:picMkLst>
            <pc:docMk/>
            <pc:sldMk cId="519101627" sldId="335"/>
            <ac:picMk id="6" creationId="{325A19EF-55A9-42EF-8E3F-A97BDB11EB1F}"/>
          </ac:picMkLst>
        </pc:picChg>
        <pc:picChg chg="add mod">
          <ac:chgData name="Macedo, Rogelio" userId="09d43d06-09f2-4f49-9a00-056a411a915e" providerId="ADAL" clId="{4005815F-F971-4833-B390-DC17A54EBB88}" dt="2021-07-20T15:50:01.014" v="2568" actId="164"/>
          <ac:picMkLst>
            <pc:docMk/>
            <pc:sldMk cId="519101627" sldId="335"/>
            <ac:picMk id="9" creationId="{C9B0342B-168E-439F-8AE2-E75BC12E5271}"/>
          </ac:picMkLst>
        </pc:picChg>
        <pc:picChg chg="add mod">
          <ac:chgData name="Macedo, Rogelio" userId="09d43d06-09f2-4f49-9a00-056a411a915e" providerId="ADAL" clId="{4005815F-F971-4833-B390-DC17A54EBB88}" dt="2021-07-20T15:50:01.014" v="2568" actId="164"/>
          <ac:picMkLst>
            <pc:docMk/>
            <pc:sldMk cId="519101627" sldId="335"/>
            <ac:picMk id="11" creationId="{131A2360-2BF8-4AD9-837C-B7E8292FF1DA}"/>
          </ac:picMkLst>
        </pc:picChg>
        <pc:picChg chg="add mod">
          <ac:chgData name="Macedo, Rogelio" userId="09d43d06-09f2-4f49-9a00-056a411a915e" providerId="ADAL" clId="{4005815F-F971-4833-B390-DC17A54EBB88}" dt="2021-07-20T16:05:51.169" v="2648" actId="164"/>
          <ac:picMkLst>
            <pc:docMk/>
            <pc:sldMk cId="519101627" sldId="335"/>
            <ac:picMk id="16" creationId="{F1EC192C-442D-4BD1-BBDF-EA810F502B66}"/>
          </ac:picMkLst>
        </pc:picChg>
        <pc:picChg chg="mod topLvl">
          <ac:chgData name="Macedo, Rogelio" userId="09d43d06-09f2-4f49-9a00-056a411a915e" providerId="ADAL" clId="{4005815F-F971-4833-B390-DC17A54EBB88}" dt="2021-07-20T15:54:36.755" v="2585" actId="165"/>
          <ac:picMkLst>
            <pc:docMk/>
            <pc:sldMk cId="519101627" sldId="335"/>
            <ac:picMk id="19" creationId="{F6DDD89E-4486-48D2-B605-385619A12210}"/>
          </ac:picMkLst>
        </pc:picChg>
        <pc:picChg chg="mod topLvl">
          <ac:chgData name="Macedo, Rogelio" userId="09d43d06-09f2-4f49-9a00-056a411a915e" providerId="ADAL" clId="{4005815F-F971-4833-B390-DC17A54EBB88}" dt="2021-07-20T16:00:32.939" v="2616" actId="14861"/>
          <ac:picMkLst>
            <pc:docMk/>
            <pc:sldMk cId="519101627" sldId="335"/>
            <ac:picMk id="20" creationId="{3F9109B9-DA78-40D6-B550-2F412FCBFDAD}"/>
          </ac:picMkLst>
        </pc:picChg>
        <pc:picChg chg="add mod">
          <ac:chgData name="Macedo, Rogelio" userId="09d43d06-09f2-4f49-9a00-056a411a915e" providerId="ADAL" clId="{4005815F-F971-4833-B390-DC17A54EBB88}" dt="2021-07-20T16:05:51.169" v="2648" actId="164"/>
          <ac:picMkLst>
            <pc:docMk/>
            <pc:sldMk cId="519101627" sldId="335"/>
            <ac:picMk id="22" creationId="{B6C5FC44-19B4-4FE8-B635-11598938FF95}"/>
          </ac:picMkLst>
        </pc:picChg>
        <pc:picChg chg="add mod">
          <ac:chgData name="Macedo, Rogelio" userId="09d43d06-09f2-4f49-9a00-056a411a915e" providerId="ADAL" clId="{4005815F-F971-4833-B390-DC17A54EBB88}" dt="2021-07-20T18:58:59.559" v="2939" actId="208"/>
          <ac:picMkLst>
            <pc:docMk/>
            <pc:sldMk cId="519101627" sldId="335"/>
            <ac:picMk id="23" creationId="{33F22CAA-5CB7-4A7D-9F93-8A5DE21FD4AE}"/>
          </ac:picMkLst>
        </pc:picChg>
        <pc:picChg chg="add mod">
          <ac:chgData name="Macedo, Rogelio" userId="09d43d06-09f2-4f49-9a00-056a411a915e" providerId="ADAL" clId="{4005815F-F971-4833-B390-DC17A54EBB88}" dt="2021-07-20T16:17:27.994" v="2721" actId="1076"/>
          <ac:picMkLst>
            <pc:docMk/>
            <pc:sldMk cId="519101627" sldId="335"/>
            <ac:picMk id="26" creationId="{CD4494D2-C88C-473D-84DC-DA67C6C7E0F2}"/>
          </ac:picMkLst>
        </pc:picChg>
        <pc:picChg chg="add mod">
          <ac:chgData name="Macedo, Rogelio" userId="09d43d06-09f2-4f49-9a00-056a411a915e" providerId="ADAL" clId="{4005815F-F971-4833-B390-DC17A54EBB88}" dt="2021-07-20T16:17:27.994" v="2721" actId="1076"/>
          <ac:picMkLst>
            <pc:docMk/>
            <pc:sldMk cId="519101627" sldId="335"/>
            <ac:picMk id="28" creationId="{8F21E307-9CE1-4D0E-B661-AD80C38055D1}"/>
          </ac:picMkLst>
        </pc:picChg>
        <pc:picChg chg="add mod">
          <ac:chgData name="Macedo, Rogelio" userId="09d43d06-09f2-4f49-9a00-056a411a915e" providerId="ADAL" clId="{4005815F-F971-4833-B390-DC17A54EBB88}" dt="2021-07-20T19:40:02.028" v="4711" actId="1076"/>
          <ac:picMkLst>
            <pc:docMk/>
            <pc:sldMk cId="519101627" sldId="335"/>
            <ac:picMk id="30" creationId="{CCF3DEEA-5A04-4D37-935D-8F7A02006FD2}"/>
          </ac:picMkLst>
        </pc:picChg>
        <pc:picChg chg="add mod">
          <ac:chgData name="Macedo, Rogelio" userId="09d43d06-09f2-4f49-9a00-056a411a915e" providerId="ADAL" clId="{4005815F-F971-4833-B390-DC17A54EBB88}" dt="2021-07-20T16:17:27.994" v="2721" actId="1076"/>
          <ac:picMkLst>
            <pc:docMk/>
            <pc:sldMk cId="519101627" sldId="335"/>
            <ac:picMk id="32" creationId="{089536CE-2F8C-4DA7-A601-26128E00B2C4}"/>
          </ac:picMkLst>
        </pc:picChg>
        <pc:picChg chg="add mod">
          <ac:chgData name="Macedo, Rogelio" userId="09d43d06-09f2-4f49-9a00-056a411a915e" providerId="ADAL" clId="{4005815F-F971-4833-B390-DC17A54EBB88}" dt="2021-07-20T19:40:02.028" v="4711" actId="1076"/>
          <ac:picMkLst>
            <pc:docMk/>
            <pc:sldMk cId="519101627" sldId="335"/>
            <ac:picMk id="34" creationId="{81AA05E1-2C5E-4D53-ACC7-CB7590563075}"/>
          </ac:picMkLst>
        </pc:picChg>
        <pc:picChg chg="add mod">
          <ac:chgData name="Macedo, Rogelio" userId="09d43d06-09f2-4f49-9a00-056a411a915e" providerId="ADAL" clId="{4005815F-F971-4833-B390-DC17A54EBB88}" dt="2021-07-20T19:40:37.037" v="4714" actId="1076"/>
          <ac:picMkLst>
            <pc:docMk/>
            <pc:sldMk cId="519101627" sldId="335"/>
            <ac:picMk id="36" creationId="{F59B39E2-2675-4570-A94E-2878FE596349}"/>
          </ac:picMkLst>
        </pc:picChg>
        <pc:cxnChg chg="add mod">
          <ac:chgData name="Macedo, Rogelio" userId="09d43d06-09f2-4f49-9a00-056a411a915e" providerId="ADAL" clId="{4005815F-F971-4833-B390-DC17A54EBB88}" dt="2021-07-20T19:45:00.337" v="4743" actId="1076"/>
          <ac:cxnSpMkLst>
            <pc:docMk/>
            <pc:sldMk cId="519101627" sldId="335"/>
            <ac:cxnSpMk id="41" creationId="{2AF40F9E-1BE2-48EA-B3C3-DBFE7B940B6B}"/>
          </ac:cxnSpMkLst>
        </pc:cxnChg>
        <pc:cxnChg chg="add mod">
          <ac:chgData name="Macedo, Rogelio" userId="09d43d06-09f2-4f49-9a00-056a411a915e" providerId="ADAL" clId="{4005815F-F971-4833-B390-DC17A54EBB88}" dt="2021-07-20T19:41:06.021" v="4716" actId="14100"/>
          <ac:cxnSpMkLst>
            <pc:docMk/>
            <pc:sldMk cId="519101627" sldId="335"/>
            <ac:cxnSpMk id="44" creationId="{8A6009F4-5CA0-4632-89DE-92060885F24E}"/>
          </ac:cxnSpMkLst>
        </pc:cxnChg>
        <pc:cxnChg chg="add mod">
          <ac:chgData name="Macedo, Rogelio" userId="09d43d06-09f2-4f49-9a00-056a411a915e" providerId="ADAL" clId="{4005815F-F971-4833-B390-DC17A54EBB88}" dt="2021-07-20T19:43:10.400" v="4722" actId="208"/>
          <ac:cxnSpMkLst>
            <pc:docMk/>
            <pc:sldMk cId="519101627" sldId="335"/>
            <ac:cxnSpMk id="58" creationId="{A34042C1-8015-4FA8-A3CB-6380C6C31AAD}"/>
          </ac:cxnSpMkLst>
        </pc:cxnChg>
        <pc:cxnChg chg="add mod">
          <ac:chgData name="Macedo, Rogelio" userId="09d43d06-09f2-4f49-9a00-056a411a915e" providerId="ADAL" clId="{4005815F-F971-4833-B390-DC17A54EBB88}" dt="2021-07-20T19:45:15.200" v="4744" actId="14100"/>
          <ac:cxnSpMkLst>
            <pc:docMk/>
            <pc:sldMk cId="519101627" sldId="335"/>
            <ac:cxnSpMk id="60" creationId="{45ADD2AF-94E9-4247-84E5-77EF50A6531B}"/>
          </ac:cxnSpMkLst>
        </pc:cxnChg>
        <pc:cxnChg chg="add mod">
          <ac:chgData name="Macedo, Rogelio" userId="09d43d06-09f2-4f49-9a00-056a411a915e" providerId="ADAL" clId="{4005815F-F971-4833-B390-DC17A54EBB88}" dt="2021-07-20T19:45:31.259" v="4745" actId="14100"/>
          <ac:cxnSpMkLst>
            <pc:docMk/>
            <pc:sldMk cId="519101627" sldId="335"/>
            <ac:cxnSpMk id="61" creationId="{EFDDE996-4472-41BF-81DE-8867DF9FCCA6}"/>
          </ac:cxnSpMkLst>
        </pc:cxnChg>
      </pc:sldChg>
      <pc:sldChg chg="addSp delSp modSp add mod ord delAnim modNotesTx">
        <pc:chgData name="Macedo, Rogelio" userId="09d43d06-09f2-4f49-9a00-056a411a915e" providerId="ADAL" clId="{4005815F-F971-4833-B390-DC17A54EBB88}" dt="2021-08-10T08:02:41.560" v="13738" actId="20577"/>
        <pc:sldMkLst>
          <pc:docMk/>
          <pc:sldMk cId="733831852" sldId="336"/>
        </pc:sldMkLst>
        <pc:spChg chg="mod">
          <ac:chgData name="Macedo, Rogelio" userId="09d43d06-09f2-4f49-9a00-056a411a915e" providerId="ADAL" clId="{4005815F-F971-4833-B390-DC17A54EBB88}" dt="2021-08-10T08:02:41.560" v="13738" actId="20577"/>
          <ac:spMkLst>
            <pc:docMk/>
            <pc:sldMk cId="733831852" sldId="336"/>
            <ac:spMk id="2" creationId="{C1A65C6E-8D94-4609-95AE-7C7F175AD7AB}"/>
          </ac:spMkLst>
        </pc:spChg>
        <pc:spChg chg="del">
          <ac:chgData name="Macedo, Rogelio" userId="09d43d06-09f2-4f49-9a00-056a411a915e" providerId="ADAL" clId="{4005815F-F971-4833-B390-DC17A54EBB88}" dt="2021-07-21T18:34:15.305" v="4952" actId="478"/>
          <ac:spMkLst>
            <pc:docMk/>
            <pc:sldMk cId="733831852" sldId="336"/>
            <ac:spMk id="8" creationId="{63FB3E48-7038-4DF3-BB6C-45481839C678}"/>
          </ac:spMkLst>
        </pc:spChg>
        <pc:spChg chg="del">
          <ac:chgData name="Macedo, Rogelio" userId="09d43d06-09f2-4f49-9a00-056a411a915e" providerId="ADAL" clId="{4005815F-F971-4833-B390-DC17A54EBB88}" dt="2021-07-21T18:34:15.305" v="4952" actId="478"/>
          <ac:spMkLst>
            <pc:docMk/>
            <pc:sldMk cId="733831852" sldId="336"/>
            <ac:spMk id="9" creationId="{5EB6E92F-4CE6-46DD-AEC0-FFC703303201}"/>
          </ac:spMkLst>
        </pc:spChg>
        <pc:spChg chg="add mod">
          <ac:chgData name="Macedo, Rogelio" userId="09d43d06-09f2-4f49-9a00-056a411a915e" providerId="ADAL" clId="{4005815F-F971-4833-B390-DC17A54EBB88}" dt="2021-07-22T05:58:54.960" v="7913" actId="20577"/>
          <ac:spMkLst>
            <pc:docMk/>
            <pc:sldMk cId="733831852" sldId="336"/>
            <ac:spMk id="10" creationId="{05526027-D26C-4EC1-8381-605297950E65}"/>
          </ac:spMkLst>
        </pc:spChg>
        <pc:spChg chg="add del mod">
          <ac:chgData name="Macedo, Rogelio" userId="09d43d06-09f2-4f49-9a00-056a411a915e" providerId="ADAL" clId="{4005815F-F971-4833-B390-DC17A54EBB88}" dt="2021-07-22T01:23:03.782" v="6256" actId="478"/>
          <ac:spMkLst>
            <pc:docMk/>
            <pc:sldMk cId="733831852" sldId="336"/>
            <ac:spMk id="12" creationId="{4D5DE9E8-D6D2-4AB6-AD8F-0761BD598505}"/>
          </ac:spMkLst>
        </pc:spChg>
        <pc:spChg chg="add del mod">
          <ac:chgData name="Macedo, Rogelio" userId="09d43d06-09f2-4f49-9a00-056a411a915e" providerId="ADAL" clId="{4005815F-F971-4833-B390-DC17A54EBB88}" dt="2021-07-21T19:02:10.261" v="5476"/>
          <ac:spMkLst>
            <pc:docMk/>
            <pc:sldMk cId="733831852" sldId="336"/>
            <ac:spMk id="13" creationId="{55F81957-A7F3-470E-B71D-885CD935862D}"/>
          </ac:spMkLst>
        </pc:spChg>
        <pc:spChg chg="add del mod">
          <ac:chgData name="Macedo, Rogelio" userId="09d43d06-09f2-4f49-9a00-056a411a915e" providerId="ADAL" clId="{4005815F-F971-4833-B390-DC17A54EBB88}" dt="2021-07-22T01:19:08.349" v="6096" actId="478"/>
          <ac:spMkLst>
            <pc:docMk/>
            <pc:sldMk cId="733831852" sldId="336"/>
            <ac:spMk id="14" creationId="{ED2F1C0D-F046-4AC9-914D-3891AC27DEB8}"/>
          </ac:spMkLst>
        </pc:spChg>
        <pc:spChg chg="del">
          <ac:chgData name="Macedo, Rogelio" userId="09d43d06-09f2-4f49-9a00-056a411a915e" providerId="ADAL" clId="{4005815F-F971-4833-B390-DC17A54EBB88}" dt="2021-07-21T18:34:15.305" v="4952" actId="478"/>
          <ac:spMkLst>
            <pc:docMk/>
            <pc:sldMk cId="733831852" sldId="336"/>
            <ac:spMk id="19" creationId="{F1C6192D-0D3F-4EE0-9BF6-270FB27B7737}"/>
          </ac:spMkLst>
        </pc:spChg>
        <pc:spChg chg="mod">
          <ac:chgData name="Macedo, Rogelio" userId="09d43d06-09f2-4f49-9a00-056a411a915e" providerId="ADAL" clId="{4005815F-F971-4833-B390-DC17A54EBB88}" dt="2021-07-21T18:33:57.946" v="4951" actId="20577"/>
          <ac:spMkLst>
            <pc:docMk/>
            <pc:sldMk cId="733831852" sldId="336"/>
            <ac:spMk id="21" creationId="{B871C812-0B9E-4324-8DA3-03B3CB6E147F}"/>
          </ac:spMkLst>
        </pc:spChg>
        <pc:spChg chg="add del mod">
          <ac:chgData name="Macedo, Rogelio" userId="09d43d06-09f2-4f49-9a00-056a411a915e" providerId="ADAL" clId="{4005815F-F971-4833-B390-DC17A54EBB88}" dt="2021-07-22T01:23:08.876" v="6258" actId="478"/>
          <ac:spMkLst>
            <pc:docMk/>
            <pc:sldMk cId="733831852" sldId="336"/>
            <ac:spMk id="39" creationId="{3E9CD78C-8623-4F1F-AA76-B56BD85237BC}"/>
          </ac:spMkLst>
        </pc:spChg>
        <pc:grpChg chg="del">
          <ac:chgData name="Macedo, Rogelio" userId="09d43d06-09f2-4f49-9a00-056a411a915e" providerId="ADAL" clId="{4005815F-F971-4833-B390-DC17A54EBB88}" dt="2021-07-21T18:34:15.305" v="4952" actId="478"/>
          <ac:grpSpMkLst>
            <pc:docMk/>
            <pc:sldMk cId="733831852" sldId="336"/>
            <ac:grpSpMk id="23" creationId="{3F2F7E64-41B9-4879-B152-79A24D2D008F}"/>
          </ac:grpSpMkLst>
        </pc:grpChg>
        <pc:grpChg chg="del">
          <ac:chgData name="Macedo, Rogelio" userId="09d43d06-09f2-4f49-9a00-056a411a915e" providerId="ADAL" clId="{4005815F-F971-4833-B390-DC17A54EBB88}" dt="2021-07-21T18:34:15.305" v="4952" actId="478"/>
          <ac:grpSpMkLst>
            <pc:docMk/>
            <pc:sldMk cId="733831852" sldId="336"/>
            <ac:grpSpMk id="25" creationId="{4B21DBBB-021C-42B3-B1FE-427EC6487783}"/>
          </ac:grpSpMkLst>
        </pc:grpChg>
        <pc:grpChg chg="del">
          <ac:chgData name="Macedo, Rogelio" userId="09d43d06-09f2-4f49-9a00-056a411a915e" providerId="ADAL" clId="{4005815F-F971-4833-B390-DC17A54EBB88}" dt="2021-07-21T18:34:15.305" v="4952" actId="478"/>
          <ac:grpSpMkLst>
            <pc:docMk/>
            <pc:sldMk cId="733831852" sldId="336"/>
            <ac:grpSpMk id="27" creationId="{A2FC5BA3-E4CD-4B7D-BEC9-76D870EAF200}"/>
          </ac:grpSpMkLst>
        </pc:grpChg>
        <pc:grpChg chg="add mod">
          <ac:chgData name="Macedo, Rogelio" userId="09d43d06-09f2-4f49-9a00-056a411a915e" providerId="ADAL" clId="{4005815F-F971-4833-B390-DC17A54EBB88}" dt="2021-07-21T18:49:56.970" v="5241" actId="1076"/>
          <ac:grpSpMkLst>
            <pc:docMk/>
            <pc:sldMk cId="733831852" sldId="336"/>
            <ac:grpSpMk id="28" creationId="{6B0A99C7-750C-4BB2-9AAB-9A670109CFAC}"/>
          </ac:grpSpMkLst>
        </pc:grpChg>
        <pc:grpChg chg="add mod">
          <ac:chgData name="Macedo, Rogelio" userId="09d43d06-09f2-4f49-9a00-056a411a915e" providerId="ADAL" clId="{4005815F-F971-4833-B390-DC17A54EBB88}" dt="2021-07-21T18:51:37.554" v="5265" actId="14100"/>
          <ac:grpSpMkLst>
            <pc:docMk/>
            <pc:sldMk cId="733831852" sldId="336"/>
            <ac:grpSpMk id="31" creationId="{F370219B-3AEF-4F4B-B9BC-00E79818C401}"/>
          </ac:grpSpMkLst>
        </pc:grpChg>
        <pc:grpChg chg="mod">
          <ac:chgData name="Macedo, Rogelio" userId="09d43d06-09f2-4f49-9a00-056a411a915e" providerId="ADAL" clId="{4005815F-F971-4833-B390-DC17A54EBB88}" dt="2021-07-21T18:44:22.590" v="5194"/>
          <ac:grpSpMkLst>
            <pc:docMk/>
            <pc:sldMk cId="733831852" sldId="336"/>
            <ac:grpSpMk id="33" creationId="{A4C19DD0-6A74-4DA1-8045-ECADF4AC058E}"/>
          </ac:grpSpMkLst>
        </pc:grpChg>
        <pc:picChg chg="add mod">
          <ac:chgData name="Macedo, Rogelio" userId="09d43d06-09f2-4f49-9a00-056a411a915e" providerId="ADAL" clId="{4005815F-F971-4833-B390-DC17A54EBB88}" dt="2021-07-21T18:36:44.061" v="4959" actId="1076"/>
          <ac:picMkLst>
            <pc:docMk/>
            <pc:sldMk cId="733831852" sldId="336"/>
            <ac:picMk id="3" creationId="{80439F9B-073A-46F9-864A-507EB425E82F}"/>
          </ac:picMkLst>
        </pc:picChg>
        <pc:picChg chg="del">
          <ac:chgData name="Macedo, Rogelio" userId="09d43d06-09f2-4f49-9a00-056a411a915e" providerId="ADAL" clId="{4005815F-F971-4833-B390-DC17A54EBB88}" dt="2021-07-21T18:34:15.305" v="4952" actId="478"/>
          <ac:picMkLst>
            <pc:docMk/>
            <pc:sldMk cId="733831852" sldId="336"/>
            <ac:picMk id="5" creationId="{C10FFF88-63A2-4FEE-9D53-B2D8FC6666A3}"/>
          </ac:picMkLst>
        </pc:picChg>
        <pc:picChg chg="add mod">
          <ac:chgData name="Macedo, Rogelio" userId="09d43d06-09f2-4f49-9a00-056a411a915e" providerId="ADAL" clId="{4005815F-F971-4833-B390-DC17A54EBB88}" dt="2021-08-10T07:22:03.137" v="12314" actId="1076"/>
          <ac:picMkLst>
            <pc:docMk/>
            <pc:sldMk cId="733831852" sldId="336"/>
            <ac:picMk id="16" creationId="{47356C04-8EAB-4B21-B0D7-959FC0B94C33}"/>
          </ac:picMkLst>
        </pc:picChg>
        <pc:picChg chg="mod">
          <ac:chgData name="Macedo, Rogelio" userId="09d43d06-09f2-4f49-9a00-056a411a915e" providerId="ADAL" clId="{4005815F-F971-4833-B390-DC17A54EBB88}" dt="2021-07-21T18:44:22.590" v="5194"/>
          <ac:picMkLst>
            <pc:docMk/>
            <pc:sldMk cId="733831852" sldId="336"/>
            <ac:picMk id="29" creationId="{377B554B-28A9-4F5A-83D5-2C1E7D680B2C}"/>
          </ac:picMkLst>
        </pc:picChg>
        <pc:picChg chg="mod">
          <ac:chgData name="Macedo, Rogelio" userId="09d43d06-09f2-4f49-9a00-056a411a915e" providerId="ADAL" clId="{4005815F-F971-4833-B390-DC17A54EBB88}" dt="2021-07-21T18:44:22.590" v="5194"/>
          <ac:picMkLst>
            <pc:docMk/>
            <pc:sldMk cId="733831852" sldId="336"/>
            <ac:picMk id="30" creationId="{DF7F9B4B-B243-4837-874A-C588CC2063C1}"/>
          </ac:picMkLst>
        </pc:picChg>
        <pc:picChg chg="mod">
          <ac:chgData name="Macedo, Rogelio" userId="09d43d06-09f2-4f49-9a00-056a411a915e" providerId="ADAL" clId="{4005815F-F971-4833-B390-DC17A54EBB88}" dt="2021-07-21T18:44:22.590" v="5194"/>
          <ac:picMkLst>
            <pc:docMk/>
            <pc:sldMk cId="733831852" sldId="336"/>
            <ac:picMk id="32" creationId="{63AD008B-C740-4148-9270-5551D5B56CEB}"/>
          </ac:picMkLst>
        </pc:picChg>
        <pc:picChg chg="mod">
          <ac:chgData name="Macedo, Rogelio" userId="09d43d06-09f2-4f49-9a00-056a411a915e" providerId="ADAL" clId="{4005815F-F971-4833-B390-DC17A54EBB88}" dt="2021-07-21T18:44:22.590" v="5194"/>
          <ac:picMkLst>
            <pc:docMk/>
            <pc:sldMk cId="733831852" sldId="336"/>
            <ac:picMk id="34" creationId="{B3098F53-15CD-43B8-A389-9F4743B7ED74}"/>
          </ac:picMkLst>
        </pc:picChg>
        <pc:picChg chg="mod">
          <ac:chgData name="Macedo, Rogelio" userId="09d43d06-09f2-4f49-9a00-056a411a915e" providerId="ADAL" clId="{4005815F-F971-4833-B390-DC17A54EBB88}" dt="2021-07-21T18:44:22.590" v="5194"/>
          <ac:picMkLst>
            <pc:docMk/>
            <pc:sldMk cId="733831852" sldId="336"/>
            <ac:picMk id="35" creationId="{0999A887-19AB-43DB-BA42-21EA627CB19A}"/>
          </ac:picMkLst>
        </pc:picChg>
        <pc:picChg chg="mod">
          <ac:chgData name="Macedo, Rogelio" userId="09d43d06-09f2-4f49-9a00-056a411a915e" providerId="ADAL" clId="{4005815F-F971-4833-B390-DC17A54EBB88}" dt="2021-07-21T18:44:22.590" v="5194"/>
          <ac:picMkLst>
            <pc:docMk/>
            <pc:sldMk cId="733831852" sldId="336"/>
            <ac:picMk id="36" creationId="{D26A902D-D357-4831-AC88-7CFB5D911ED7}"/>
          </ac:picMkLst>
        </pc:picChg>
        <pc:picChg chg="mod">
          <ac:chgData name="Macedo, Rogelio" userId="09d43d06-09f2-4f49-9a00-056a411a915e" providerId="ADAL" clId="{4005815F-F971-4833-B390-DC17A54EBB88}" dt="2021-07-21T18:44:22.590" v="5194"/>
          <ac:picMkLst>
            <pc:docMk/>
            <pc:sldMk cId="733831852" sldId="336"/>
            <ac:picMk id="37" creationId="{0A1059E1-7B30-4176-BAE3-27B3FBFCB227}"/>
          </ac:picMkLst>
        </pc:picChg>
        <pc:picChg chg="add del mod">
          <ac:chgData name="Macedo, Rogelio" userId="09d43d06-09f2-4f49-9a00-056a411a915e" providerId="ADAL" clId="{4005815F-F971-4833-B390-DC17A54EBB88}" dt="2021-07-21T18:45:33.958" v="5215"/>
          <ac:picMkLst>
            <pc:docMk/>
            <pc:sldMk cId="733831852" sldId="336"/>
            <ac:picMk id="38" creationId="{D119E183-70F8-4BE7-8777-CDEEDD78787D}"/>
          </ac:picMkLst>
        </pc:picChg>
        <pc:cxnChg chg="add mod">
          <ac:chgData name="Macedo, Rogelio" userId="09d43d06-09f2-4f49-9a00-056a411a915e" providerId="ADAL" clId="{4005815F-F971-4833-B390-DC17A54EBB88}" dt="2021-07-22T01:23:34.090" v="6262" actId="208"/>
          <ac:cxnSpMkLst>
            <pc:docMk/>
            <pc:sldMk cId="733831852" sldId="336"/>
            <ac:cxnSpMk id="40" creationId="{EC6B7234-A2A1-46B1-8CA9-FE3E4D753C59}"/>
          </ac:cxnSpMkLst>
        </pc:cxnChg>
        <pc:cxnChg chg="add mod">
          <ac:chgData name="Macedo, Rogelio" userId="09d43d06-09f2-4f49-9a00-056a411a915e" providerId="ADAL" clId="{4005815F-F971-4833-B390-DC17A54EBB88}" dt="2021-07-22T01:24:03.943" v="6267" actId="1076"/>
          <ac:cxnSpMkLst>
            <pc:docMk/>
            <pc:sldMk cId="733831852" sldId="336"/>
            <ac:cxnSpMk id="41" creationId="{E814A89B-5907-4C0F-8834-C5BC239AA5FD}"/>
          </ac:cxnSpMkLst>
        </pc:cxnChg>
      </pc:sldChg>
      <pc:sldChg chg="addSp delSp modSp add del mod addAnim delAnim modAnim">
        <pc:chgData name="Macedo, Rogelio" userId="09d43d06-09f2-4f49-9a00-056a411a915e" providerId="ADAL" clId="{4005815F-F971-4833-B390-DC17A54EBB88}" dt="2021-07-21T18:24:22.642" v="4871" actId="47"/>
        <pc:sldMkLst>
          <pc:docMk/>
          <pc:sldMk cId="2258009878" sldId="336"/>
        </pc:sldMkLst>
        <pc:spChg chg="mod">
          <ac:chgData name="Macedo, Rogelio" userId="09d43d06-09f2-4f49-9a00-056a411a915e" providerId="ADAL" clId="{4005815F-F971-4833-B390-DC17A54EBB88}" dt="2021-07-21T18:22:15.593" v="4840" actId="20577"/>
          <ac:spMkLst>
            <pc:docMk/>
            <pc:sldMk cId="2258009878" sldId="336"/>
            <ac:spMk id="2" creationId="{C1A65C6E-8D94-4609-95AE-7C7F175AD7AB}"/>
          </ac:spMkLst>
        </pc:spChg>
        <pc:spChg chg="del">
          <ac:chgData name="Macedo, Rogelio" userId="09d43d06-09f2-4f49-9a00-056a411a915e" providerId="ADAL" clId="{4005815F-F971-4833-B390-DC17A54EBB88}" dt="2021-07-21T18:22:51.744" v="4841" actId="478"/>
          <ac:spMkLst>
            <pc:docMk/>
            <pc:sldMk cId="2258009878" sldId="336"/>
            <ac:spMk id="38" creationId="{7E5257C6-3E75-48A4-AA88-E6485C6605F2}"/>
          </ac:spMkLst>
        </pc:spChg>
        <pc:spChg chg="del">
          <ac:chgData name="Macedo, Rogelio" userId="09d43d06-09f2-4f49-9a00-056a411a915e" providerId="ADAL" clId="{4005815F-F971-4833-B390-DC17A54EBB88}" dt="2021-07-21T18:22:51.744" v="4841" actId="478"/>
          <ac:spMkLst>
            <pc:docMk/>
            <pc:sldMk cId="2258009878" sldId="336"/>
            <ac:spMk id="39" creationId="{D504F018-F6E1-457A-9E64-38FE89D30F8A}"/>
          </ac:spMkLst>
        </pc:spChg>
        <pc:spChg chg="del mod">
          <ac:chgData name="Macedo, Rogelio" userId="09d43d06-09f2-4f49-9a00-056a411a915e" providerId="ADAL" clId="{4005815F-F971-4833-B390-DC17A54EBB88}" dt="2021-07-21T18:23:07.520" v="4853" actId="478"/>
          <ac:spMkLst>
            <pc:docMk/>
            <pc:sldMk cId="2258009878" sldId="336"/>
            <ac:spMk id="48" creationId="{393A3542-56FA-44E1-8CEB-BCD7D2A6F8C8}"/>
          </ac:spMkLst>
        </pc:spChg>
        <pc:spChg chg="del mod">
          <ac:chgData name="Macedo, Rogelio" userId="09d43d06-09f2-4f49-9a00-056a411a915e" providerId="ADAL" clId="{4005815F-F971-4833-B390-DC17A54EBB88}" dt="2021-07-21T18:23:14.931" v="4863" actId="478"/>
          <ac:spMkLst>
            <pc:docMk/>
            <pc:sldMk cId="2258009878" sldId="336"/>
            <ac:spMk id="49" creationId="{92DA0503-A456-49F6-BED7-3E06CB503638}"/>
          </ac:spMkLst>
        </pc:spChg>
        <pc:spChg chg="del">
          <ac:chgData name="Macedo, Rogelio" userId="09d43d06-09f2-4f49-9a00-056a411a915e" providerId="ADAL" clId="{4005815F-F971-4833-B390-DC17A54EBB88}" dt="2021-07-21T18:23:05.172" v="4851" actId="478"/>
          <ac:spMkLst>
            <pc:docMk/>
            <pc:sldMk cId="2258009878" sldId="336"/>
            <ac:spMk id="53" creationId="{5BA83AE6-8A1B-4BEE-9F49-3F6E4A6AAA37}"/>
          </ac:spMkLst>
        </pc:spChg>
        <pc:spChg chg="add del mod">
          <ac:chgData name="Macedo, Rogelio" userId="09d43d06-09f2-4f49-9a00-056a411a915e" providerId="ADAL" clId="{4005815F-F971-4833-B390-DC17A54EBB88}" dt="2021-07-21T18:23:38.095" v="4867" actId="478"/>
          <ac:spMkLst>
            <pc:docMk/>
            <pc:sldMk cId="2258009878" sldId="336"/>
            <ac:spMk id="54" creationId="{CFF8DC63-77E2-497C-953B-8F41182C753B}"/>
          </ac:spMkLst>
        </pc:spChg>
        <pc:grpChg chg="del">
          <ac:chgData name="Macedo, Rogelio" userId="09d43d06-09f2-4f49-9a00-056a411a915e" providerId="ADAL" clId="{4005815F-F971-4833-B390-DC17A54EBB88}" dt="2021-07-21T18:22:53.833" v="4842" actId="478"/>
          <ac:grpSpMkLst>
            <pc:docMk/>
            <pc:sldMk cId="2258009878" sldId="336"/>
            <ac:grpSpMk id="13" creationId="{34EDDB04-4A2C-4E9D-802E-841DD1061465}"/>
          </ac:grpSpMkLst>
        </pc:grpChg>
        <pc:grpChg chg="del">
          <ac:chgData name="Macedo, Rogelio" userId="09d43d06-09f2-4f49-9a00-056a411a915e" providerId="ADAL" clId="{4005815F-F971-4833-B390-DC17A54EBB88}" dt="2021-07-21T18:22:54.436" v="4843" actId="478"/>
          <ac:grpSpMkLst>
            <pc:docMk/>
            <pc:sldMk cId="2258009878" sldId="336"/>
            <ac:grpSpMk id="24" creationId="{F30C375D-13BA-417F-A5D2-E864026EF79B}"/>
          </ac:grpSpMkLst>
        </pc:grpChg>
        <pc:picChg chg="add del">
          <ac:chgData name="Macedo, Rogelio" userId="09d43d06-09f2-4f49-9a00-056a411a915e" providerId="ADAL" clId="{4005815F-F971-4833-B390-DC17A54EBB88}" dt="2021-07-21T18:23:11.857" v="4860" actId="478"/>
          <ac:picMkLst>
            <pc:docMk/>
            <pc:sldMk cId="2258009878" sldId="336"/>
            <ac:picMk id="6" creationId="{325A19EF-55A9-42EF-8E3F-A97BDB11EB1F}"/>
          </ac:picMkLst>
        </pc:picChg>
        <pc:picChg chg="del">
          <ac:chgData name="Macedo, Rogelio" userId="09d43d06-09f2-4f49-9a00-056a411a915e" providerId="ADAL" clId="{4005815F-F971-4833-B390-DC17A54EBB88}" dt="2021-07-21T18:23:08.523" v="4855" actId="478"/>
          <ac:picMkLst>
            <pc:docMk/>
            <pc:sldMk cId="2258009878" sldId="336"/>
            <ac:picMk id="26" creationId="{CD4494D2-C88C-473D-84DC-DA67C6C7E0F2}"/>
          </ac:picMkLst>
        </pc:picChg>
        <pc:picChg chg="del">
          <ac:chgData name="Macedo, Rogelio" userId="09d43d06-09f2-4f49-9a00-056a411a915e" providerId="ADAL" clId="{4005815F-F971-4833-B390-DC17A54EBB88}" dt="2021-07-21T18:23:02.663" v="4849" actId="478"/>
          <ac:picMkLst>
            <pc:docMk/>
            <pc:sldMk cId="2258009878" sldId="336"/>
            <ac:picMk id="28" creationId="{8F21E307-9CE1-4D0E-B661-AD80C38055D1}"/>
          </ac:picMkLst>
        </pc:picChg>
        <pc:picChg chg="del">
          <ac:chgData name="Macedo, Rogelio" userId="09d43d06-09f2-4f49-9a00-056a411a915e" providerId="ADAL" clId="{4005815F-F971-4833-B390-DC17A54EBB88}" dt="2021-07-21T18:23:09.595" v="4857" actId="478"/>
          <ac:picMkLst>
            <pc:docMk/>
            <pc:sldMk cId="2258009878" sldId="336"/>
            <ac:picMk id="30" creationId="{CCF3DEEA-5A04-4D37-935D-8F7A02006FD2}"/>
          </ac:picMkLst>
        </pc:picChg>
        <pc:picChg chg="del">
          <ac:chgData name="Macedo, Rogelio" userId="09d43d06-09f2-4f49-9a00-056a411a915e" providerId="ADAL" clId="{4005815F-F971-4833-B390-DC17A54EBB88}" dt="2021-07-21T18:23:08.009" v="4854" actId="478"/>
          <ac:picMkLst>
            <pc:docMk/>
            <pc:sldMk cId="2258009878" sldId="336"/>
            <ac:picMk id="32" creationId="{089536CE-2F8C-4DA7-A601-26128E00B2C4}"/>
          </ac:picMkLst>
        </pc:picChg>
        <pc:picChg chg="del">
          <ac:chgData name="Macedo, Rogelio" userId="09d43d06-09f2-4f49-9a00-056a411a915e" providerId="ADAL" clId="{4005815F-F971-4833-B390-DC17A54EBB88}" dt="2021-07-21T18:23:09.065" v="4856" actId="478"/>
          <ac:picMkLst>
            <pc:docMk/>
            <pc:sldMk cId="2258009878" sldId="336"/>
            <ac:picMk id="34" creationId="{81AA05E1-2C5E-4D53-ACC7-CB7590563075}"/>
          </ac:picMkLst>
        </pc:picChg>
        <pc:picChg chg="del">
          <ac:chgData name="Macedo, Rogelio" userId="09d43d06-09f2-4f49-9a00-056a411a915e" providerId="ADAL" clId="{4005815F-F971-4833-B390-DC17A54EBB88}" dt="2021-07-21T18:23:09.986" v="4858" actId="478"/>
          <ac:picMkLst>
            <pc:docMk/>
            <pc:sldMk cId="2258009878" sldId="336"/>
            <ac:picMk id="36" creationId="{F59B39E2-2675-4570-A94E-2878FE596349}"/>
          </ac:picMkLst>
        </pc:picChg>
        <pc:cxnChg chg="del">
          <ac:chgData name="Macedo, Rogelio" userId="09d43d06-09f2-4f49-9a00-056a411a915e" providerId="ADAL" clId="{4005815F-F971-4833-B390-DC17A54EBB88}" dt="2021-07-21T18:22:55.375" v="4844" actId="478"/>
          <ac:cxnSpMkLst>
            <pc:docMk/>
            <pc:sldMk cId="2258009878" sldId="336"/>
            <ac:cxnSpMk id="41" creationId="{2AF40F9E-1BE2-48EA-B3C3-DBFE7B940B6B}"/>
          </ac:cxnSpMkLst>
        </pc:cxnChg>
        <pc:cxnChg chg="del">
          <ac:chgData name="Macedo, Rogelio" userId="09d43d06-09f2-4f49-9a00-056a411a915e" providerId="ADAL" clId="{4005815F-F971-4833-B390-DC17A54EBB88}" dt="2021-07-21T18:22:51.744" v="4841" actId="478"/>
          <ac:cxnSpMkLst>
            <pc:docMk/>
            <pc:sldMk cId="2258009878" sldId="336"/>
            <ac:cxnSpMk id="44" creationId="{8A6009F4-5CA0-4632-89DE-92060885F24E}"/>
          </ac:cxnSpMkLst>
        </pc:cxnChg>
        <pc:cxnChg chg="del">
          <ac:chgData name="Macedo, Rogelio" userId="09d43d06-09f2-4f49-9a00-056a411a915e" providerId="ADAL" clId="{4005815F-F971-4833-B390-DC17A54EBB88}" dt="2021-07-21T18:23:03.522" v="4850" actId="478"/>
          <ac:cxnSpMkLst>
            <pc:docMk/>
            <pc:sldMk cId="2258009878" sldId="336"/>
            <ac:cxnSpMk id="58" creationId="{A34042C1-8015-4FA8-A3CB-6380C6C31AAD}"/>
          </ac:cxnSpMkLst>
        </pc:cxnChg>
        <pc:cxnChg chg="del">
          <ac:chgData name="Macedo, Rogelio" userId="09d43d06-09f2-4f49-9a00-056a411a915e" providerId="ADAL" clId="{4005815F-F971-4833-B390-DC17A54EBB88}" dt="2021-07-21T18:22:56.066" v="4845" actId="478"/>
          <ac:cxnSpMkLst>
            <pc:docMk/>
            <pc:sldMk cId="2258009878" sldId="336"/>
            <ac:cxnSpMk id="60" creationId="{45ADD2AF-94E9-4247-84E5-77EF50A6531B}"/>
          </ac:cxnSpMkLst>
        </pc:cxnChg>
        <pc:cxnChg chg="del">
          <ac:chgData name="Macedo, Rogelio" userId="09d43d06-09f2-4f49-9a00-056a411a915e" providerId="ADAL" clId="{4005815F-F971-4833-B390-DC17A54EBB88}" dt="2021-07-21T18:22:56.918" v="4846" actId="478"/>
          <ac:cxnSpMkLst>
            <pc:docMk/>
            <pc:sldMk cId="2258009878" sldId="336"/>
            <ac:cxnSpMk id="61" creationId="{EFDDE996-4472-41BF-81DE-8867DF9FCCA6}"/>
          </ac:cxnSpMkLst>
        </pc:cxnChg>
      </pc:sldChg>
      <pc:sldChg chg="modSp add del ord">
        <pc:chgData name="Macedo, Rogelio" userId="09d43d06-09f2-4f49-9a00-056a411a915e" providerId="ADAL" clId="{4005815F-F971-4833-B390-DC17A54EBB88}" dt="2021-07-21T18:25:05.097" v="4895" actId="47"/>
        <pc:sldMkLst>
          <pc:docMk/>
          <pc:sldMk cId="186030308" sldId="337"/>
        </pc:sldMkLst>
        <pc:spChg chg="mod">
          <ac:chgData name="Macedo, Rogelio" userId="09d43d06-09f2-4f49-9a00-056a411a915e" providerId="ADAL" clId="{4005815F-F971-4833-B390-DC17A54EBB88}" dt="2021-07-21T18:24:45.915" v="4894" actId="20577"/>
          <ac:spMkLst>
            <pc:docMk/>
            <pc:sldMk cId="186030308" sldId="337"/>
            <ac:spMk id="2" creationId="{C1A65C6E-8D94-4609-95AE-7C7F175AD7AB}"/>
          </ac:spMkLst>
        </pc:spChg>
      </pc:sldChg>
      <pc:sldChg chg="addSp delSp modSp add mod ord addAnim delAnim modNotesTx">
        <pc:chgData name="Macedo, Rogelio" userId="09d43d06-09f2-4f49-9a00-056a411a915e" providerId="ADAL" clId="{4005815F-F971-4833-B390-DC17A54EBB88}" dt="2021-08-10T08:02:47.479" v="13740" actId="20577"/>
        <pc:sldMkLst>
          <pc:docMk/>
          <pc:sldMk cId="1292074240" sldId="337"/>
        </pc:sldMkLst>
        <pc:spChg chg="mod">
          <ac:chgData name="Macedo, Rogelio" userId="09d43d06-09f2-4f49-9a00-056a411a915e" providerId="ADAL" clId="{4005815F-F971-4833-B390-DC17A54EBB88}" dt="2021-08-10T08:02:47.479" v="13740" actId="20577"/>
          <ac:spMkLst>
            <pc:docMk/>
            <pc:sldMk cId="1292074240" sldId="337"/>
            <ac:spMk id="2" creationId="{C1A65C6E-8D94-4609-95AE-7C7F175AD7AB}"/>
          </ac:spMkLst>
        </pc:spChg>
        <pc:spChg chg="add del mod">
          <ac:chgData name="Macedo, Rogelio" userId="09d43d06-09f2-4f49-9a00-056a411a915e" providerId="ADAL" clId="{4005815F-F971-4833-B390-DC17A54EBB88}" dt="2021-07-21T19:06:46.137" v="5562"/>
          <ac:spMkLst>
            <pc:docMk/>
            <pc:sldMk cId="1292074240" sldId="337"/>
            <ac:spMk id="3" creationId="{A61078F8-8DB0-4FD6-BE3F-4ECF13BA8785}"/>
          </ac:spMkLst>
        </pc:spChg>
        <pc:spChg chg="del">
          <ac:chgData name="Macedo, Rogelio" userId="09d43d06-09f2-4f49-9a00-056a411a915e" providerId="ADAL" clId="{4005815F-F971-4833-B390-DC17A54EBB88}" dt="2021-07-21T19:03:31.403" v="5480" actId="478"/>
          <ac:spMkLst>
            <pc:docMk/>
            <pc:sldMk cId="1292074240" sldId="337"/>
            <ac:spMk id="8" creationId="{63FB3E48-7038-4DF3-BB6C-45481839C678}"/>
          </ac:spMkLst>
        </pc:spChg>
        <pc:spChg chg="del">
          <ac:chgData name="Macedo, Rogelio" userId="09d43d06-09f2-4f49-9a00-056a411a915e" providerId="ADAL" clId="{4005815F-F971-4833-B390-DC17A54EBB88}" dt="2021-07-21T19:03:35.618" v="5482" actId="478"/>
          <ac:spMkLst>
            <pc:docMk/>
            <pc:sldMk cId="1292074240" sldId="337"/>
            <ac:spMk id="9" creationId="{5EB6E92F-4CE6-46DD-AEC0-FFC703303201}"/>
          </ac:spMkLst>
        </pc:spChg>
        <pc:spChg chg="del">
          <ac:chgData name="Macedo, Rogelio" userId="09d43d06-09f2-4f49-9a00-056a411a915e" providerId="ADAL" clId="{4005815F-F971-4833-B390-DC17A54EBB88}" dt="2021-07-21T19:03:33.539" v="5481" actId="478"/>
          <ac:spMkLst>
            <pc:docMk/>
            <pc:sldMk cId="1292074240" sldId="337"/>
            <ac:spMk id="19" creationId="{F1C6192D-0D3F-4EE0-9BF6-270FB27B7737}"/>
          </ac:spMkLst>
        </pc:spChg>
        <pc:spChg chg="mod">
          <ac:chgData name="Macedo, Rogelio" userId="09d43d06-09f2-4f49-9a00-056a411a915e" providerId="ADAL" clId="{4005815F-F971-4833-B390-DC17A54EBB88}" dt="2021-07-22T05:04:28.675" v="7765" actId="20577"/>
          <ac:spMkLst>
            <pc:docMk/>
            <pc:sldMk cId="1292074240" sldId="337"/>
            <ac:spMk id="21" creationId="{B871C812-0B9E-4324-8DA3-03B3CB6E147F}"/>
          </ac:spMkLst>
        </pc:spChg>
        <pc:grpChg chg="del">
          <ac:chgData name="Macedo, Rogelio" userId="09d43d06-09f2-4f49-9a00-056a411a915e" providerId="ADAL" clId="{4005815F-F971-4833-B390-DC17A54EBB88}" dt="2021-07-21T19:03:40.619" v="5485" actId="478"/>
          <ac:grpSpMkLst>
            <pc:docMk/>
            <pc:sldMk cId="1292074240" sldId="337"/>
            <ac:grpSpMk id="23" creationId="{3F2F7E64-41B9-4879-B152-79A24D2D008F}"/>
          </ac:grpSpMkLst>
        </pc:grpChg>
        <pc:grpChg chg="del">
          <ac:chgData name="Macedo, Rogelio" userId="09d43d06-09f2-4f49-9a00-056a411a915e" providerId="ADAL" clId="{4005815F-F971-4833-B390-DC17A54EBB88}" dt="2021-07-21T19:03:41.170" v="5486" actId="478"/>
          <ac:grpSpMkLst>
            <pc:docMk/>
            <pc:sldMk cId="1292074240" sldId="337"/>
            <ac:grpSpMk id="25" creationId="{4B21DBBB-021C-42B3-B1FE-427EC6487783}"/>
          </ac:grpSpMkLst>
        </pc:grpChg>
        <pc:grpChg chg="del">
          <ac:chgData name="Macedo, Rogelio" userId="09d43d06-09f2-4f49-9a00-056a411a915e" providerId="ADAL" clId="{4005815F-F971-4833-B390-DC17A54EBB88}" dt="2021-07-21T19:03:41.801" v="5487" actId="478"/>
          <ac:grpSpMkLst>
            <pc:docMk/>
            <pc:sldMk cId="1292074240" sldId="337"/>
            <ac:grpSpMk id="27" creationId="{A2FC5BA3-E4CD-4B7D-BEC9-76D870EAF200}"/>
          </ac:grpSpMkLst>
        </pc:grpChg>
        <pc:picChg chg="del">
          <ac:chgData name="Macedo, Rogelio" userId="09d43d06-09f2-4f49-9a00-056a411a915e" providerId="ADAL" clId="{4005815F-F971-4833-B390-DC17A54EBB88}" dt="2021-07-21T19:03:42.273" v="5488" actId="478"/>
          <ac:picMkLst>
            <pc:docMk/>
            <pc:sldMk cId="1292074240" sldId="337"/>
            <ac:picMk id="5" creationId="{C10FFF88-63A2-4FEE-9D53-B2D8FC6666A3}"/>
          </ac:picMkLst>
        </pc:picChg>
        <pc:picChg chg="add del mod">
          <ac:chgData name="Macedo, Rogelio" userId="09d43d06-09f2-4f49-9a00-056a411a915e" providerId="ADAL" clId="{4005815F-F971-4833-B390-DC17A54EBB88}" dt="2021-07-22T05:04:32.237" v="7766" actId="1036"/>
          <ac:picMkLst>
            <pc:docMk/>
            <pc:sldMk cId="1292074240" sldId="337"/>
            <ac:picMk id="6" creationId="{325A19EF-55A9-42EF-8E3F-A97BDB11EB1F}"/>
          </ac:picMkLst>
        </pc:picChg>
        <pc:picChg chg="add mod">
          <ac:chgData name="Macedo, Rogelio" userId="09d43d06-09f2-4f49-9a00-056a411a915e" providerId="ADAL" clId="{4005815F-F971-4833-B390-DC17A54EBB88}" dt="2021-08-10T07:22:24.864" v="12316" actId="1076"/>
          <ac:picMkLst>
            <pc:docMk/>
            <pc:sldMk cId="1292074240" sldId="337"/>
            <ac:picMk id="28" creationId="{031F8F3F-BC44-437E-B5C7-FFC7CCE60F41}"/>
          </ac:picMkLst>
        </pc:picChg>
      </pc:sldChg>
      <pc:sldChg chg="addSp delSp modSp add mod ord modNotesTx">
        <pc:chgData name="Macedo, Rogelio" userId="09d43d06-09f2-4f49-9a00-056a411a915e" providerId="ADAL" clId="{4005815F-F971-4833-B390-DC17A54EBB88}" dt="2021-08-10T16:56:10.143" v="17129" actId="20577"/>
        <pc:sldMkLst>
          <pc:docMk/>
          <pc:sldMk cId="1707013662" sldId="338"/>
        </pc:sldMkLst>
        <pc:spChg chg="mod">
          <ac:chgData name="Macedo, Rogelio" userId="09d43d06-09f2-4f49-9a00-056a411a915e" providerId="ADAL" clId="{4005815F-F971-4833-B390-DC17A54EBB88}" dt="2021-08-10T08:02:55.624" v="13744" actId="20577"/>
          <ac:spMkLst>
            <pc:docMk/>
            <pc:sldMk cId="1707013662" sldId="338"/>
            <ac:spMk id="2" creationId="{C1A65C6E-8D94-4609-95AE-7C7F175AD7AB}"/>
          </ac:spMkLst>
        </pc:spChg>
        <pc:spChg chg="del mod">
          <ac:chgData name="Macedo, Rogelio" userId="09d43d06-09f2-4f49-9a00-056a411a915e" providerId="ADAL" clId="{4005815F-F971-4833-B390-DC17A54EBB88}" dt="2021-07-22T04:46:15.619" v="6959" actId="478"/>
          <ac:spMkLst>
            <pc:docMk/>
            <pc:sldMk cId="1707013662" sldId="338"/>
            <ac:spMk id="10" creationId="{05526027-D26C-4EC1-8381-605297950E65}"/>
          </ac:spMkLst>
        </pc:spChg>
        <pc:spChg chg="del">
          <ac:chgData name="Macedo, Rogelio" userId="09d43d06-09f2-4f49-9a00-056a411a915e" providerId="ADAL" clId="{4005815F-F971-4833-B390-DC17A54EBB88}" dt="2021-07-21T19:26:35.427" v="5723" actId="478"/>
          <ac:spMkLst>
            <pc:docMk/>
            <pc:sldMk cId="1707013662" sldId="338"/>
            <ac:spMk id="12" creationId="{4D5DE9E8-D6D2-4AB6-AD8F-0761BD598505}"/>
          </ac:spMkLst>
        </pc:spChg>
        <pc:spChg chg="del">
          <ac:chgData name="Macedo, Rogelio" userId="09d43d06-09f2-4f49-9a00-056a411a915e" providerId="ADAL" clId="{4005815F-F971-4833-B390-DC17A54EBB88}" dt="2021-07-22T04:46:08.363" v="6958" actId="478"/>
          <ac:spMkLst>
            <pc:docMk/>
            <pc:sldMk cId="1707013662" sldId="338"/>
            <ac:spMk id="14" creationId="{ED2F1C0D-F046-4AC9-914D-3891AC27DEB8}"/>
          </ac:spMkLst>
        </pc:spChg>
        <pc:spChg chg="mod">
          <ac:chgData name="Macedo, Rogelio" userId="09d43d06-09f2-4f49-9a00-056a411a915e" providerId="ADAL" clId="{4005815F-F971-4833-B390-DC17A54EBB88}" dt="2021-07-21T19:26:26.117" v="5722" actId="20577"/>
          <ac:spMkLst>
            <pc:docMk/>
            <pc:sldMk cId="1707013662" sldId="338"/>
            <ac:spMk id="21" creationId="{B871C812-0B9E-4324-8DA3-03B3CB6E147F}"/>
          </ac:spMkLst>
        </pc:spChg>
        <pc:spChg chg="add mod">
          <ac:chgData name="Macedo, Rogelio" userId="09d43d06-09f2-4f49-9a00-056a411a915e" providerId="ADAL" clId="{4005815F-F971-4833-B390-DC17A54EBB88}" dt="2021-07-22T05:03:31.561" v="7750" actId="20577"/>
          <ac:spMkLst>
            <pc:docMk/>
            <pc:sldMk cId="1707013662" sldId="338"/>
            <ac:spMk id="24" creationId="{86A889B0-A5B1-410E-83DC-02BD1A15B2F7}"/>
          </ac:spMkLst>
        </pc:spChg>
        <pc:spChg chg="del">
          <ac:chgData name="Macedo, Rogelio" userId="09d43d06-09f2-4f49-9a00-056a411a915e" providerId="ADAL" clId="{4005815F-F971-4833-B390-DC17A54EBB88}" dt="2021-07-21T19:26:35.427" v="5723" actId="478"/>
          <ac:spMkLst>
            <pc:docMk/>
            <pc:sldMk cId="1707013662" sldId="338"/>
            <ac:spMk id="39" creationId="{3E9CD78C-8623-4F1F-AA76-B56BD85237BC}"/>
          </ac:spMkLst>
        </pc:spChg>
        <pc:grpChg chg="del">
          <ac:chgData name="Macedo, Rogelio" userId="09d43d06-09f2-4f49-9a00-056a411a915e" providerId="ADAL" clId="{4005815F-F971-4833-B390-DC17A54EBB88}" dt="2021-07-21T19:26:35.427" v="5723" actId="478"/>
          <ac:grpSpMkLst>
            <pc:docMk/>
            <pc:sldMk cId="1707013662" sldId="338"/>
            <ac:grpSpMk id="28" creationId="{6B0A99C7-750C-4BB2-9AAB-9A670109CFAC}"/>
          </ac:grpSpMkLst>
        </pc:grpChg>
        <pc:grpChg chg="del">
          <ac:chgData name="Macedo, Rogelio" userId="09d43d06-09f2-4f49-9a00-056a411a915e" providerId="ADAL" clId="{4005815F-F971-4833-B390-DC17A54EBB88}" dt="2021-07-21T19:26:35.427" v="5723" actId="478"/>
          <ac:grpSpMkLst>
            <pc:docMk/>
            <pc:sldMk cId="1707013662" sldId="338"/>
            <ac:grpSpMk id="31" creationId="{F370219B-3AEF-4F4B-B9BC-00E79818C401}"/>
          </ac:grpSpMkLst>
        </pc:grpChg>
        <pc:picChg chg="del">
          <ac:chgData name="Macedo, Rogelio" userId="09d43d06-09f2-4f49-9a00-056a411a915e" providerId="ADAL" clId="{4005815F-F971-4833-B390-DC17A54EBB88}" dt="2021-07-21T19:27:18.158" v="5725" actId="478"/>
          <ac:picMkLst>
            <pc:docMk/>
            <pc:sldMk cId="1707013662" sldId="338"/>
            <ac:picMk id="3" creationId="{80439F9B-073A-46F9-864A-507EB425E82F}"/>
          </ac:picMkLst>
        </pc:picChg>
        <pc:picChg chg="add mod">
          <ac:chgData name="Macedo, Rogelio" userId="09d43d06-09f2-4f49-9a00-056a411a915e" providerId="ADAL" clId="{4005815F-F971-4833-B390-DC17A54EBB88}" dt="2021-07-21T19:27:34.278" v="5729" actId="1076"/>
          <ac:picMkLst>
            <pc:docMk/>
            <pc:sldMk cId="1707013662" sldId="338"/>
            <ac:picMk id="5" creationId="{562AAF0C-0425-47A1-871D-6A12CF3CCDF7}"/>
          </ac:picMkLst>
        </pc:picChg>
      </pc:sldChg>
      <pc:sldChg chg="addSp delSp modSp add mod ord modAnim modNotesTx">
        <pc:chgData name="Macedo, Rogelio" userId="09d43d06-09f2-4f49-9a00-056a411a915e" providerId="ADAL" clId="{4005815F-F971-4833-B390-DC17A54EBB88}" dt="2021-08-10T09:17:16.414" v="15574"/>
        <pc:sldMkLst>
          <pc:docMk/>
          <pc:sldMk cId="3720519111" sldId="339"/>
        </pc:sldMkLst>
        <pc:spChg chg="mod">
          <ac:chgData name="Macedo, Rogelio" userId="09d43d06-09f2-4f49-9a00-056a411a915e" providerId="ADAL" clId="{4005815F-F971-4833-B390-DC17A54EBB88}" dt="2021-08-10T08:04:32.809" v="13780" actId="20577"/>
          <ac:spMkLst>
            <pc:docMk/>
            <pc:sldMk cId="3720519111" sldId="339"/>
            <ac:spMk id="2" creationId="{C1A65C6E-8D94-4609-95AE-7C7F175AD7AB}"/>
          </ac:spMkLst>
        </pc:spChg>
        <pc:spChg chg="add del mod">
          <ac:chgData name="Macedo, Rogelio" userId="09d43d06-09f2-4f49-9a00-056a411a915e" providerId="ADAL" clId="{4005815F-F971-4833-B390-DC17A54EBB88}" dt="2021-07-22T04:40:47.268" v="6948"/>
          <ac:spMkLst>
            <pc:docMk/>
            <pc:sldMk cId="3720519111" sldId="339"/>
            <ac:spMk id="11" creationId="{07EBC98A-699A-4349-989B-49609519B83B}"/>
          </ac:spMkLst>
        </pc:spChg>
        <pc:spChg chg="add mod">
          <ac:chgData name="Macedo, Rogelio" userId="09d43d06-09f2-4f49-9a00-056a411a915e" providerId="ADAL" clId="{4005815F-F971-4833-B390-DC17A54EBB88}" dt="2021-08-10T08:31:42.844" v="14866" actId="1076"/>
          <ac:spMkLst>
            <pc:docMk/>
            <pc:sldMk cId="3720519111" sldId="339"/>
            <ac:spMk id="11" creationId="{462E0D9A-8124-4F13-A4A1-B2BABE2C5708}"/>
          </ac:spMkLst>
        </pc:spChg>
        <pc:spChg chg="add mod">
          <ac:chgData name="Macedo, Rogelio" userId="09d43d06-09f2-4f49-9a00-056a411a915e" providerId="ADAL" clId="{4005815F-F971-4833-B390-DC17A54EBB88}" dt="2021-08-10T08:39:25.183" v="14949" actId="20577"/>
          <ac:spMkLst>
            <pc:docMk/>
            <pc:sldMk cId="3720519111" sldId="339"/>
            <ac:spMk id="12" creationId="{A8C2C9DE-C424-4E47-AEF5-381DD3035469}"/>
          </ac:spMkLst>
        </pc:spChg>
        <pc:spChg chg="add mod">
          <ac:chgData name="Macedo, Rogelio" userId="09d43d06-09f2-4f49-9a00-056a411a915e" providerId="ADAL" clId="{4005815F-F971-4833-B390-DC17A54EBB88}" dt="2021-08-10T08:31:09.452" v="14863" actId="1076"/>
          <ac:spMkLst>
            <pc:docMk/>
            <pc:sldMk cId="3720519111" sldId="339"/>
            <ac:spMk id="13" creationId="{7B2CE282-7FAE-452F-96BC-ADBFD0F7208F}"/>
          </ac:spMkLst>
        </pc:spChg>
        <pc:spChg chg="add mod">
          <ac:chgData name="Macedo, Rogelio" userId="09d43d06-09f2-4f49-9a00-056a411a915e" providerId="ADAL" clId="{4005815F-F971-4833-B390-DC17A54EBB88}" dt="2021-08-10T08:31:39.745" v="14865" actId="1076"/>
          <ac:spMkLst>
            <pc:docMk/>
            <pc:sldMk cId="3720519111" sldId="339"/>
            <ac:spMk id="15" creationId="{94CD7C0F-0DA9-4E4C-9C3C-9E76086272F3}"/>
          </ac:spMkLst>
        </pc:spChg>
        <pc:spChg chg="add mod">
          <ac:chgData name="Macedo, Rogelio" userId="09d43d06-09f2-4f49-9a00-056a411a915e" providerId="ADAL" clId="{4005815F-F971-4833-B390-DC17A54EBB88}" dt="2021-08-10T08:39:55.256" v="14952" actId="1076"/>
          <ac:spMkLst>
            <pc:docMk/>
            <pc:sldMk cId="3720519111" sldId="339"/>
            <ac:spMk id="17" creationId="{14A1F764-D630-4B39-9B14-58AC4F5A80E7}"/>
          </ac:spMkLst>
        </pc:spChg>
        <pc:spChg chg="mod">
          <ac:chgData name="Macedo, Rogelio" userId="09d43d06-09f2-4f49-9a00-056a411a915e" providerId="ADAL" clId="{4005815F-F971-4833-B390-DC17A54EBB88}" dt="2021-08-10T08:06:39.052" v="13952" actId="20577"/>
          <ac:spMkLst>
            <pc:docMk/>
            <pc:sldMk cId="3720519111" sldId="339"/>
            <ac:spMk id="21" creationId="{B871C812-0B9E-4324-8DA3-03B3CB6E147F}"/>
          </ac:spMkLst>
        </pc:spChg>
        <pc:picChg chg="add del mod">
          <ac:chgData name="Macedo, Rogelio" userId="09d43d06-09f2-4f49-9a00-056a411a915e" providerId="ADAL" clId="{4005815F-F971-4833-B390-DC17A54EBB88}" dt="2021-07-22T04:40:56.063" v="6954" actId="931"/>
          <ac:picMkLst>
            <pc:docMk/>
            <pc:sldMk cId="3720519111" sldId="339"/>
            <ac:picMk id="5" creationId="{CBE996F4-2A56-449E-9ABF-0040640B5938}"/>
          </ac:picMkLst>
        </pc:picChg>
        <pc:picChg chg="mod">
          <ac:chgData name="Macedo, Rogelio" userId="09d43d06-09f2-4f49-9a00-056a411a915e" providerId="ADAL" clId="{4005815F-F971-4833-B390-DC17A54EBB88}" dt="2021-08-10T08:24:34.753" v="14605" actId="1036"/>
          <ac:picMkLst>
            <pc:docMk/>
            <pc:sldMk cId="3720519111" sldId="339"/>
            <ac:picMk id="6" creationId="{325A19EF-55A9-42EF-8E3F-A97BDB11EB1F}"/>
          </ac:picMkLst>
        </pc:picChg>
        <pc:picChg chg="add mod">
          <ac:chgData name="Macedo, Rogelio" userId="09d43d06-09f2-4f49-9a00-056a411a915e" providerId="ADAL" clId="{4005815F-F971-4833-B390-DC17A54EBB88}" dt="2021-08-10T08:06:59.335" v="13953"/>
          <ac:picMkLst>
            <pc:docMk/>
            <pc:sldMk cId="3720519111" sldId="339"/>
            <ac:picMk id="8" creationId="{78BE25DE-F1D7-4B7B-9E11-F2CB457C4448}"/>
          </ac:picMkLst>
        </pc:picChg>
        <pc:picChg chg="add mod">
          <ac:chgData name="Macedo, Rogelio" userId="09d43d06-09f2-4f49-9a00-056a411a915e" providerId="ADAL" clId="{4005815F-F971-4833-B390-DC17A54EBB88}" dt="2021-08-10T08:06:59.335" v="13953"/>
          <ac:picMkLst>
            <pc:docMk/>
            <pc:sldMk cId="3720519111" sldId="339"/>
            <ac:picMk id="9" creationId="{BC822E56-34BD-472A-8739-31217A9C3676}"/>
          </ac:picMkLst>
        </pc:picChg>
        <pc:picChg chg="add mod">
          <ac:chgData name="Macedo, Rogelio" userId="09d43d06-09f2-4f49-9a00-056a411a915e" providerId="ADAL" clId="{4005815F-F971-4833-B390-DC17A54EBB88}" dt="2021-08-10T08:06:59.335" v="13953"/>
          <ac:picMkLst>
            <pc:docMk/>
            <pc:sldMk cId="3720519111" sldId="339"/>
            <ac:picMk id="10" creationId="{5F245298-AFA8-437B-AF54-EE0ED9E2D851}"/>
          </ac:picMkLst>
        </pc:picChg>
        <pc:picChg chg="add mod">
          <ac:chgData name="Macedo, Rogelio" userId="09d43d06-09f2-4f49-9a00-056a411a915e" providerId="ADAL" clId="{4005815F-F971-4833-B390-DC17A54EBB88}" dt="2021-08-10T08:22:42.177" v="14488" actId="1076"/>
          <ac:picMkLst>
            <pc:docMk/>
            <pc:sldMk cId="3720519111" sldId="339"/>
            <ac:picMk id="14" creationId="{E841633D-0CF9-4C39-B2D9-09B5B60E1E0A}"/>
          </ac:picMkLst>
        </pc:picChg>
        <pc:picChg chg="add mod">
          <ac:chgData name="Macedo, Rogelio" userId="09d43d06-09f2-4f49-9a00-056a411a915e" providerId="ADAL" clId="{4005815F-F971-4833-B390-DC17A54EBB88}" dt="2021-08-10T08:32:05.869" v="14867" actId="1076"/>
          <ac:picMkLst>
            <pc:docMk/>
            <pc:sldMk cId="3720519111" sldId="339"/>
            <ac:picMk id="16" creationId="{A0418A3E-1F46-4B38-8A6E-E6C4B9E632B0}"/>
          </ac:picMkLst>
        </pc:picChg>
        <pc:picChg chg="del mod">
          <ac:chgData name="Macedo, Rogelio" userId="09d43d06-09f2-4f49-9a00-056a411a915e" providerId="ADAL" clId="{4005815F-F971-4833-B390-DC17A54EBB88}" dt="2021-07-22T06:10:44.333" v="7955" actId="478"/>
          <ac:picMkLst>
            <pc:docMk/>
            <pc:sldMk cId="3720519111" sldId="339"/>
            <ac:picMk id="28" creationId="{031F8F3F-BC44-437E-B5C7-FFC7CCE60F41}"/>
          </ac:picMkLst>
        </pc:picChg>
      </pc:sldChg>
      <pc:sldChg chg="addSp delSp modSp add mod ord delAnim modNotesTx">
        <pc:chgData name="Macedo, Rogelio" userId="09d43d06-09f2-4f49-9a00-056a411a915e" providerId="ADAL" clId="{4005815F-F971-4833-B390-DC17A54EBB88}" dt="2021-08-10T16:57:30.031" v="17204" actId="20577"/>
        <pc:sldMkLst>
          <pc:docMk/>
          <pc:sldMk cId="850908790" sldId="340"/>
        </pc:sldMkLst>
        <pc:spChg chg="mod">
          <ac:chgData name="Macedo, Rogelio" userId="09d43d06-09f2-4f49-9a00-056a411a915e" providerId="ADAL" clId="{4005815F-F971-4833-B390-DC17A54EBB88}" dt="2021-07-22T08:08:27.077" v="10422" actId="313"/>
          <ac:spMkLst>
            <pc:docMk/>
            <pc:sldMk cId="850908790" sldId="340"/>
            <ac:spMk id="2" creationId="{C1A65C6E-8D94-4609-95AE-7C7F175AD7AB}"/>
          </ac:spMkLst>
        </pc:spChg>
        <pc:spChg chg="del mod">
          <ac:chgData name="Macedo, Rogelio" userId="09d43d06-09f2-4f49-9a00-056a411a915e" providerId="ADAL" clId="{4005815F-F971-4833-B390-DC17A54EBB88}" dt="2021-07-22T08:08:30.187" v="10423" actId="478"/>
          <ac:spMkLst>
            <pc:docMk/>
            <pc:sldMk cId="850908790" sldId="340"/>
            <ac:spMk id="21" creationId="{B871C812-0B9E-4324-8DA3-03B3CB6E147F}"/>
          </ac:spMkLst>
        </pc:spChg>
        <pc:picChg chg="add mod">
          <ac:chgData name="Macedo, Rogelio" userId="09d43d06-09f2-4f49-9a00-056a411a915e" providerId="ADAL" clId="{4005815F-F971-4833-B390-DC17A54EBB88}" dt="2021-07-22T08:08:59.629" v="10429" actId="1076"/>
          <ac:picMkLst>
            <pc:docMk/>
            <pc:sldMk cId="850908790" sldId="340"/>
            <ac:picMk id="3" creationId="{4D040314-6DCC-41F1-99C7-430B16258CAB}"/>
          </ac:picMkLst>
        </pc:picChg>
        <pc:picChg chg="del">
          <ac:chgData name="Macedo, Rogelio" userId="09d43d06-09f2-4f49-9a00-056a411a915e" providerId="ADAL" clId="{4005815F-F971-4833-B390-DC17A54EBB88}" dt="2021-07-22T08:08:31.881" v="10424" actId="478"/>
          <ac:picMkLst>
            <pc:docMk/>
            <pc:sldMk cId="850908790" sldId="340"/>
            <ac:picMk id="28" creationId="{031F8F3F-BC44-437E-B5C7-FFC7CCE60F41}"/>
          </ac:picMkLst>
        </pc:picChg>
      </pc:sldChg>
      <pc:sldChg chg="addSp delSp modSp add mod ord modNotesTx">
        <pc:chgData name="Macedo, Rogelio" userId="09d43d06-09f2-4f49-9a00-056a411a915e" providerId="ADAL" clId="{4005815F-F971-4833-B390-DC17A54EBB88}" dt="2021-08-10T08:26:21.733" v="14722"/>
        <pc:sldMkLst>
          <pc:docMk/>
          <pc:sldMk cId="3726067870" sldId="341"/>
        </pc:sldMkLst>
        <pc:spChg chg="mod">
          <ac:chgData name="Macedo, Rogelio" userId="09d43d06-09f2-4f49-9a00-056a411a915e" providerId="ADAL" clId="{4005815F-F971-4833-B390-DC17A54EBB88}" dt="2021-08-10T08:24:59.407" v="14631" actId="20577"/>
          <ac:spMkLst>
            <pc:docMk/>
            <pc:sldMk cId="3726067870" sldId="341"/>
            <ac:spMk id="2" creationId="{C1A65C6E-8D94-4609-95AE-7C7F175AD7AB}"/>
          </ac:spMkLst>
        </pc:spChg>
        <pc:spChg chg="add mod">
          <ac:chgData name="Macedo, Rogelio" userId="09d43d06-09f2-4f49-9a00-056a411a915e" providerId="ADAL" clId="{4005815F-F971-4833-B390-DC17A54EBB88}" dt="2021-07-22T04:36:58.025" v="6942" actId="1076"/>
          <ac:spMkLst>
            <pc:docMk/>
            <pc:sldMk cId="3726067870" sldId="341"/>
            <ac:spMk id="3" creationId="{69942F14-A57C-44AC-B0B3-B96E03D2AE1D}"/>
          </ac:spMkLst>
        </pc:spChg>
        <pc:spChg chg="add mod">
          <ac:chgData name="Macedo, Rogelio" userId="09d43d06-09f2-4f49-9a00-056a411a915e" providerId="ADAL" clId="{4005815F-F971-4833-B390-DC17A54EBB88}" dt="2021-07-22T01:45:55.025" v="6747" actId="208"/>
          <ac:spMkLst>
            <pc:docMk/>
            <pc:sldMk cId="3726067870" sldId="341"/>
            <ac:spMk id="8" creationId="{213C5DC5-6A57-461C-970A-4CCB2D50ED60}"/>
          </ac:spMkLst>
        </pc:spChg>
        <pc:spChg chg="add mod">
          <ac:chgData name="Macedo, Rogelio" userId="09d43d06-09f2-4f49-9a00-056a411a915e" providerId="ADAL" clId="{4005815F-F971-4833-B390-DC17A54EBB88}" dt="2021-07-22T01:46:05.734" v="6751" actId="1076"/>
          <ac:spMkLst>
            <pc:docMk/>
            <pc:sldMk cId="3726067870" sldId="341"/>
            <ac:spMk id="13" creationId="{6769C21D-992E-4CA8-B12F-E9C3496D02A0}"/>
          </ac:spMkLst>
        </pc:spChg>
        <pc:spChg chg="mod">
          <ac:chgData name="Macedo, Rogelio" userId="09d43d06-09f2-4f49-9a00-056a411a915e" providerId="ADAL" clId="{4005815F-F971-4833-B390-DC17A54EBB88}" dt="2021-07-22T04:36:40.184" v="6939" actId="14100"/>
          <ac:spMkLst>
            <pc:docMk/>
            <pc:sldMk cId="3726067870" sldId="341"/>
            <ac:spMk id="21" creationId="{B871C812-0B9E-4324-8DA3-03B3CB6E147F}"/>
          </ac:spMkLst>
        </pc:spChg>
        <pc:spChg chg="add mod">
          <ac:chgData name="Macedo, Rogelio" userId="09d43d06-09f2-4f49-9a00-056a411a915e" providerId="ADAL" clId="{4005815F-F971-4833-B390-DC17A54EBB88}" dt="2021-07-22T01:52:22.245" v="6901" actId="20577"/>
          <ac:spMkLst>
            <pc:docMk/>
            <pc:sldMk cId="3726067870" sldId="341"/>
            <ac:spMk id="31" creationId="{59ED6337-7A6E-4978-B542-FA88072D4086}"/>
          </ac:spMkLst>
        </pc:spChg>
        <pc:spChg chg="add mod">
          <ac:chgData name="Macedo, Rogelio" userId="09d43d06-09f2-4f49-9a00-056a411a915e" providerId="ADAL" clId="{4005815F-F971-4833-B390-DC17A54EBB88}" dt="2021-07-22T04:32:38.906" v="6922" actId="1076"/>
          <ac:spMkLst>
            <pc:docMk/>
            <pc:sldMk cId="3726067870" sldId="341"/>
            <ac:spMk id="40" creationId="{385500A3-A589-4CF8-9888-561F200B7360}"/>
          </ac:spMkLst>
        </pc:spChg>
        <pc:picChg chg="add mod">
          <ac:chgData name="Macedo, Rogelio" userId="09d43d06-09f2-4f49-9a00-056a411a915e" providerId="ADAL" clId="{4005815F-F971-4833-B390-DC17A54EBB88}" dt="2021-07-22T01:46:00.400" v="6750" actId="1076"/>
          <ac:picMkLst>
            <pc:docMk/>
            <pc:sldMk cId="3726067870" sldId="341"/>
            <ac:picMk id="5" creationId="{7AEB9302-25BC-4811-989D-FDDF096D66D5}"/>
          </ac:picMkLst>
        </pc:picChg>
        <pc:picChg chg="mod">
          <ac:chgData name="Macedo, Rogelio" userId="09d43d06-09f2-4f49-9a00-056a411a915e" providerId="ADAL" clId="{4005815F-F971-4833-B390-DC17A54EBB88}" dt="2021-07-22T04:36:48.149" v="6941" actId="1076"/>
          <ac:picMkLst>
            <pc:docMk/>
            <pc:sldMk cId="3726067870" sldId="341"/>
            <ac:picMk id="6" creationId="{325A19EF-55A9-42EF-8E3F-A97BDB11EB1F}"/>
          </ac:picMkLst>
        </pc:picChg>
        <pc:picChg chg="add mod modCrop">
          <ac:chgData name="Macedo, Rogelio" userId="09d43d06-09f2-4f49-9a00-056a411a915e" providerId="ADAL" clId="{4005815F-F971-4833-B390-DC17A54EBB88}" dt="2021-07-22T01:49:19.984" v="6797" actId="1076"/>
          <ac:picMkLst>
            <pc:docMk/>
            <pc:sldMk cId="3726067870" sldId="341"/>
            <ac:picMk id="9" creationId="{EB49F64B-603D-4C27-81E8-055567722C65}"/>
          </ac:picMkLst>
        </pc:picChg>
        <pc:picChg chg="add mod">
          <ac:chgData name="Macedo, Rogelio" userId="09d43d06-09f2-4f49-9a00-056a411a915e" providerId="ADAL" clId="{4005815F-F971-4833-B390-DC17A54EBB88}" dt="2021-07-22T01:52:33.321" v="6903" actId="14100"/>
          <ac:picMkLst>
            <pc:docMk/>
            <pc:sldMk cId="3726067870" sldId="341"/>
            <ac:picMk id="10" creationId="{10251BA6-B223-42AB-950A-86AC569BEA4A}"/>
          </ac:picMkLst>
        </pc:picChg>
        <pc:picChg chg="del">
          <ac:chgData name="Macedo, Rogelio" userId="09d43d06-09f2-4f49-9a00-056a411a915e" providerId="ADAL" clId="{4005815F-F971-4833-B390-DC17A54EBB88}" dt="2021-07-22T01:37:11.392" v="6556" actId="478"/>
          <ac:picMkLst>
            <pc:docMk/>
            <pc:sldMk cId="3726067870" sldId="341"/>
            <ac:picMk id="28" creationId="{031F8F3F-BC44-437E-B5C7-FFC7CCE60F41}"/>
          </ac:picMkLst>
        </pc:picChg>
        <pc:cxnChg chg="add del">
          <ac:chgData name="Macedo, Rogelio" userId="09d43d06-09f2-4f49-9a00-056a411a915e" providerId="ADAL" clId="{4005815F-F971-4833-B390-DC17A54EBB88}" dt="2021-07-22T01:48:17.209" v="6785" actId="11529"/>
          <ac:cxnSpMkLst>
            <pc:docMk/>
            <pc:sldMk cId="3726067870" sldId="341"/>
            <ac:cxnSpMk id="12" creationId="{5EE5B718-FC36-4213-92CD-EBF2640D3BB0}"/>
          </ac:cxnSpMkLst>
        </pc:cxnChg>
        <pc:cxnChg chg="add mod">
          <ac:chgData name="Macedo, Rogelio" userId="09d43d06-09f2-4f49-9a00-056a411a915e" providerId="ADAL" clId="{4005815F-F971-4833-B390-DC17A54EBB88}" dt="2021-07-22T01:51:57.537" v="6893" actId="14100"/>
          <ac:cxnSpMkLst>
            <pc:docMk/>
            <pc:sldMk cId="3726067870" sldId="341"/>
            <ac:cxnSpMk id="15" creationId="{09A3AADB-694A-4C04-8C80-02295CB0EF52}"/>
          </ac:cxnSpMkLst>
        </pc:cxnChg>
        <pc:cxnChg chg="add mod">
          <ac:chgData name="Macedo, Rogelio" userId="09d43d06-09f2-4f49-9a00-056a411a915e" providerId="ADAL" clId="{4005815F-F971-4833-B390-DC17A54EBB88}" dt="2021-07-22T04:34:43.755" v="6938" actId="692"/>
          <ac:cxnSpMkLst>
            <pc:docMk/>
            <pc:sldMk cId="3726067870" sldId="341"/>
            <ac:cxnSpMk id="38" creationId="{8B1ACD2B-6CFD-4269-B50C-28F6C3965589}"/>
          </ac:cxnSpMkLst>
        </pc:cxnChg>
      </pc:sldChg>
      <pc:sldChg chg="addSp delSp modSp add mod ord addAnim delAnim modNotesTx">
        <pc:chgData name="Macedo, Rogelio" userId="09d43d06-09f2-4f49-9a00-056a411a915e" providerId="ADAL" clId="{4005815F-F971-4833-B390-DC17A54EBB88}" dt="2021-07-22T05:23:39.657" v="7854"/>
        <pc:sldMkLst>
          <pc:docMk/>
          <pc:sldMk cId="1359875299" sldId="342"/>
        </pc:sldMkLst>
        <pc:spChg chg="del mod">
          <ac:chgData name="Macedo, Rogelio" userId="09d43d06-09f2-4f49-9a00-056a411a915e" providerId="ADAL" clId="{4005815F-F971-4833-B390-DC17A54EBB88}" dt="2021-07-22T05:21:31.214" v="7781" actId="478"/>
          <ac:spMkLst>
            <pc:docMk/>
            <pc:sldMk cId="1359875299" sldId="342"/>
            <ac:spMk id="2" creationId="{C1A65C6E-8D94-4609-95AE-7C7F175AD7AB}"/>
          </ac:spMkLst>
        </pc:spChg>
        <pc:spChg chg="add del mod">
          <ac:chgData name="Macedo, Rogelio" userId="09d43d06-09f2-4f49-9a00-056a411a915e" providerId="ADAL" clId="{4005815F-F971-4833-B390-DC17A54EBB88}" dt="2021-07-22T05:21:35.079" v="7782" actId="478"/>
          <ac:spMkLst>
            <pc:docMk/>
            <pc:sldMk cId="1359875299" sldId="342"/>
            <ac:spMk id="8" creationId="{6D3F996A-7CF2-494B-9B18-1D20A7893A3F}"/>
          </ac:spMkLst>
        </pc:spChg>
        <pc:spChg chg="del">
          <ac:chgData name="Macedo, Rogelio" userId="09d43d06-09f2-4f49-9a00-056a411a915e" providerId="ADAL" clId="{4005815F-F971-4833-B390-DC17A54EBB88}" dt="2021-07-22T05:21:24.201" v="7777" actId="478"/>
          <ac:spMkLst>
            <pc:docMk/>
            <pc:sldMk cId="1359875299" sldId="342"/>
            <ac:spMk id="21" creationId="{B871C812-0B9E-4324-8DA3-03B3CB6E147F}"/>
          </ac:spMkLst>
        </pc:spChg>
        <pc:picChg chg="add mod">
          <ac:chgData name="Macedo, Rogelio" userId="09d43d06-09f2-4f49-9a00-056a411a915e" providerId="ADAL" clId="{4005815F-F971-4833-B390-DC17A54EBB88}" dt="2021-07-22T05:21:47.717" v="7783" actId="1076"/>
          <ac:picMkLst>
            <pc:docMk/>
            <pc:sldMk cId="1359875299" sldId="342"/>
            <ac:picMk id="3" creationId="{E1D4290A-6883-4CF3-BDCA-708376881F3C}"/>
          </ac:picMkLst>
        </pc:picChg>
        <pc:picChg chg="add del">
          <ac:chgData name="Macedo, Rogelio" userId="09d43d06-09f2-4f49-9a00-056a411a915e" providerId="ADAL" clId="{4005815F-F971-4833-B390-DC17A54EBB88}" dt="2021-07-22T05:21:28.736" v="7780" actId="478"/>
          <ac:picMkLst>
            <pc:docMk/>
            <pc:sldMk cId="1359875299" sldId="342"/>
            <ac:picMk id="6" creationId="{325A19EF-55A9-42EF-8E3F-A97BDB11EB1F}"/>
          </ac:picMkLst>
        </pc:picChg>
        <pc:picChg chg="del">
          <ac:chgData name="Macedo, Rogelio" userId="09d43d06-09f2-4f49-9a00-056a411a915e" providerId="ADAL" clId="{4005815F-F971-4833-B390-DC17A54EBB88}" dt="2021-07-22T05:20:19.891" v="7768" actId="478"/>
          <ac:picMkLst>
            <pc:docMk/>
            <pc:sldMk cId="1359875299" sldId="342"/>
            <ac:picMk id="28" creationId="{031F8F3F-BC44-437E-B5C7-FFC7CCE60F41}"/>
          </ac:picMkLst>
        </pc:picChg>
      </pc:sldChg>
      <pc:sldChg chg="addSp delSp modSp add mod ord">
        <pc:chgData name="Macedo, Rogelio" userId="09d43d06-09f2-4f49-9a00-056a411a915e" providerId="ADAL" clId="{4005815F-F971-4833-B390-DC17A54EBB88}" dt="2021-07-22T08:10:13.668" v="10436"/>
        <pc:sldMkLst>
          <pc:docMk/>
          <pc:sldMk cId="2915212069" sldId="343"/>
        </pc:sldMkLst>
        <pc:picChg chg="add mod">
          <ac:chgData name="Macedo, Rogelio" userId="09d43d06-09f2-4f49-9a00-056a411a915e" providerId="ADAL" clId="{4005815F-F971-4833-B390-DC17A54EBB88}" dt="2021-07-22T05:44:16.584" v="7864" actId="1076"/>
          <ac:picMkLst>
            <pc:docMk/>
            <pc:sldMk cId="2915212069" sldId="343"/>
            <ac:picMk id="2" creationId="{AA121CAE-1922-4531-83BE-FA39E76A18BA}"/>
          </ac:picMkLst>
        </pc:picChg>
        <pc:picChg chg="del">
          <ac:chgData name="Macedo, Rogelio" userId="09d43d06-09f2-4f49-9a00-056a411a915e" providerId="ADAL" clId="{4005815F-F971-4833-B390-DC17A54EBB88}" dt="2021-07-22T05:44:08.789" v="7861" actId="478"/>
          <ac:picMkLst>
            <pc:docMk/>
            <pc:sldMk cId="2915212069" sldId="343"/>
            <ac:picMk id="3" creationId="{E1D4290A-6883-4CF3-BDCA-708376881F3C}"/>
          </ac:picMkLst>
        </pc:picChg>
      </pc:sldChg>
      <pc:sldChg chg="addSp delSp modSp add mod ord modNotesTx">
        <pc:chgData name="Macedo, Rogelio" userId="09d43d06-09f2-4f49-9a00-056a411a915e" providerId="ADAL" clId="{4005815F-F971-4833-B390-DC17A54EBB88}" dt="2021-08-10T16:56:42.128" v="17134" actId="20577"/>
        <pc:sldMkLst>
          <pc:docMk/>
          <pc:sldMk cId="2508890955" sldId="344"/>
        </pc:sldMkLst>
        <pc:picChg chg="add mod">
          <ac:chgData name="Macedo, Rogelio" userId="09d43d06-09f2-4f49-9a00-056a411a915e" providerId="ADAL" clId="{4005815F-F971-4833-B390-DC17A54EBB88}" dt="2021-07-22T05:46:35.865" v="7888" actId="1076"/>
          <ac:picMkLst>
            <pc:docMk/>
            <pc:sldMk cId="2508890955" sldId="344"/>
            <ac:picMk id="2" creationId="{2E91A98E-F581-4AE0-81E1-B0B3BA27BC5D}"/>
          </ac:picMkLst>
        </pc:picChg>
        <pc:picChg chg="del">
          <ac:chgData name="Macedo, Rogelio" userId="09d43d06-09f2-4f49-9a00-056a411a915e" providerId="ADAL" clId="{4005815F-F971-4833-B390-DC17A54EBB88}" dt="2021-07-22T05:44:48.736" v="7865" actId="478"/>
          <ac:picMkLst>
            <pc:docMk/>
            <pc:sldMk cId="2508890955" sldId="344"/>
            <ac:picMk id="3" creationId="{E1D4290A-6883-4CF3-BDCA-708376881F3C}"/>
          </ac:picMkLst>
        </pc:picChg>
        <pc:picChg chg="add del mod">
          <ac:chgData name="Macedo, Rogelio" userId="09d43d06-09f2-4f49-9a00-056a411a915e" providerId="ADAL" clId="{4005815F-F971-4833-B390-DC17A54EBB88}" dt="2021-07-22T05:46:28.196" v="7885" actId="478"/>
          <ac:picMkLst>
            <pc:docMk/>
            <pc:sldMk cId="2508890955" sldId="344"/>
            <ac:picMk id="5" creationId="{26A775E1-51EF-463D-AC2E-0D2068DD4173}"/>
          </ac:picMkLst>
        </pc:picChg>
      </pc:sldChg>
      <pc:sldChg chg="addSp delSp modSp add mod ord modNotesTx">
        <pc:chgData name="Macedo, Rogelio" userId="09d43d06-09f2-4f49-9a00-056a411a915e" providerId="ADAL" clId="{4005815F-F971-4833-B390-DC17A54EBB88}" dt="2021-07-22T08:16:45.745" v="10457" actId="20577"/>
        <pc:sldMkLst>
          <pc:docMk/>
          <pc:sldMk cId="856637227" sldId="345"/>
        </pc:sldMkLst>
        <pc:picChg chg="del">
          <ac:chgData name="Macedo, Rogelio" userId="09d43d06-09f2-4f49-9a00-056a411a915e" providerId="ADAL" clId="{4005815F-F971-4833-B390-DC17A54EBB88}" dt="2021-07-22T05:46:23.070" v="7883" actId="478"/>
          <ac:picMkLst>
            <pc:docMk/>
            <pc:sldMk cId="856637227" sldId="345"/>
            <ac:picMk id="2" creationId="{AA121CAE-1922-4531-83BE-FA39E76A18BA}"/>
          </ac:picMkLst>
        </pc:picChg>
        <pc:picChg chg="add mod">
          <ac:chgData name="Macedo, Rogelio" userId="09d43d06-09f2-4f49-9a00-056a411a915e" providerId="ADAL" clId="{4005815F-F971-4833-B390-DC17A54EBB88}" dt="2021-07-22T05:54:02.650" v="7912" actId="1076"/>
          <ac:picMkLst>
            <pc:docMk/>
            <pc:sldMk cId="856637227" sldId="345"/>
            <ac:picMk id="3" creationId="{CEB95EF6-A43C-4207-8790-BE649EF41B42}"/>
          </ac:picMkLst>
        </pc:picChg>
      </pc:sldChg>
      <pc:sldChg chg="addSp delSp modSp add mod ord">
        <pc:chgData name="Macedo, Rogelio" userId="09d43d06-09f2-4f49-9a00-056a411a915e" providerId="ADAL" clId="{4005815F-F971-4833-B390-DC17A54EBB88}" dt="2021-07-22T08:12:35.317" v="10446"/>
        <pc:sldMkLst>
          <pc:docMk/>
          <pc:sldMk cId="2933477854" sldId="346"/>
        </pc:sldMkLst>
        <pc:picChg chg="add mod">
          <ac:chgData name="Macedo, Rogelio" userId="09d43d06-09f2-4f49-9a00-056a411a915e" providerId="ADAL" clId="{4005815F-F971-4833-B390-DC17A54EBB88}" dt="2021-07-22T05:52:32.689" v="7903" actId="1076"/>
          <ac:picMkLst>
            <pc:docMk/>
            <pc:sldMk cId="2933477854" sldId="346"/>
            <ac:picMk id="2" creationId="{2DF3A03E-27DC-4839-8ABC-B9ACEA36FB6D}"/>
          </ac:picMkLst>
        </pc:picChg>
        <pc:picChg chg="del">
          <ac:chgData name="Macedo, Rogelio" userId="09d43d06-09f2-4f49-9a00-056a411a915e" providerId="ADAL" clId="{4005815F-F971-4833-B390-DC17A54EBB88}" dt="2021-07-22T05:47:52.897" v="7890" actId="478"/>
          <ac:picMkLst>
            <pc:docMk/>
            <pc:sldMk cId="2933477854" sldId="346"/>
            <ac:picMk id="3" creationId="{CEB95EF6-A43C-4207-8790-BE649EF41B42}"/>
          </ac:picMkLst>
        </pc:picChg>
        <pc:picChg chg="add del mod">
          <ac:chgData name="Macedo, Rogelio" userId="09d43d06-09f2-4f49-9a00-056a411a915e" providerId="ADAL" clId="{4005815F-F971-4833-B390-DC17A54EBB88}" dt="2021-07-22T05:52:43.379" v="7905" actId="478"/>
          <ac:picMkLst>
            <pc:docMk/>
            <pc:sldMk cId="2933477854" sldId="346"/>
            <ac:picMk id="5" creationId="{02A3DF2C-9A14-47E5-86AC-E84B405E7825}"/>
          </ac:picMkLst>
        </pc:picChg>
        <pc:picChg chg="add mod">
          <ac:chgData name="Macedo, Rogelio" userId="09d43d06-09f2-4f49-9a00-056a411a915e" providerId="ADAL" clId="{4005815F-F971-4833-B390-DC17A54EBB88}" dt="2021-07-22T05:53:21.528" v="7911" actId="1076"/>
          <ac:picMkLst>
            <pc:docMk/>
            <pc:sldMk cId="2933477854" sldId="346"/>
            <ac:picMk id="8" creationId="{90F88A53-345A-4A4C-BFBE-1F8DFBFB0CD9}"/>
          </ac:picMkLst>
        </pc:picChg>
      </pc:sldChg>
      <pc:sldChg chg="addSp delSp modSp add mod delAnim modNotesTx">
        <pc:chgData name="Macedo, Rogelio" userId="09d43d06-09f2-4f49-9a00-056a411a915e" providerId="ADAL" clId="{4005815F-F971-4833-B390-DC17A54EBB88}" dt="2021-08-10T08:49:56.468" v="15146" actId="20577"/>
        <pc:sldMkLst>
          <pc:docMk/>
          <pc:sldMk cId="1942252220" sldId="347"/>
        </pc:sldMkLst>
        <pc:spChg chg="del mod">
          <ac:chgData name="Macedo, Rogelio" userId="09d43d06-09f2-4f49-9a00-056a411a915e" providerId="ADAL" clId="{4005815F-F971-4833-B390-DC17A54EBB88}" dt="2021-07-22T07:53:22.177" v="10375" actId="478"/>
          <ac:spMkLst>
            <pc:docMk/>
            <pc:sldMk cId="1942252220" sldId="347"/>
            <ac:spMk id="2" creationId="{C1A65C6E-8D94-4609-95AE-7C7F175AD7AB}"/>
          </ac:spMkLst>
        </pc:spChg>
        <pc:spChg chg="add del mod">
          <ac:chgData name="Macedo, Rogelio" userId="09d43d06-09f2-4f49-9a00-056a411a915e" providerId="ADAL" clId="{4005815F-F971-4833-B390-DC17A54EBB88}" dt="2021-07-22T07:53:26.749" v="10378" actId="478"/>
          <ac:spMkLst>
            <pc:docMk/>
            <pc:sldMk cId="1942252220" sldId="347"/>
            <ac:spMk id="13" creationId="{68DB06B5-8C06-4A4D-8038-1EB95FC3C983}"/>
          </ac:spMkLst>
        </pc:spChg>
        <pc:spChg chg="del mod">
          <ac:chgData name="Macedo, Rogelio" userId="09d43d06-09f2-4f49-9a00-056a411a915e" providerId="ADAL" clId="{4005815F-F971-4833-B390-DC17A54EBB88}" dt="2021-07-22T07:53:25.369" v="10377" actId="478"/>
          <ac:spMkLst>
            <pc:docMk/>
            <pc:sldMk cId="1942252220" sldId="347"/>
            <ac:spMk id="21" creationId="{B871C812-0B9E-4324-8DA3-03B3CB6E147F}"/>
          </ac:spMkLst>
        </pc:spChg>
        <pc:picChg chg="add del mod">
          <ac:chgData name="Macedo, Rogelio" userId="09d43d06-09f2-4f49-9a00-056a411a915e" providerId="ADAL" clId="{4005815F-F971-4833-B390-DC17A54EBB88}" dt="2021-07-22T07:52:09.238" v="10363" actId="21"/>
          <ac:picMkLst>
            <pc:docMk/>
            <pc:sldMk cId="1942252220" sldId="347"/>
            <ac:picMk id="5" creationId="{C0E1A61D-56A4-4272-8314-BC82169C4175}"/>
          </ac:picMkLst>
        </pc:picChg>
        <pc:picChg chg="add del mod">
          <ac:chgData name="Macedo, Rogelio" userId="09d43d06-09f2-4f49-9a00-056a411a915e" providerId="ADAL" clId="{4005815F-F971-4833-B390-DC17A54EBB88}" dt="2021-07-22T07:52:09.238" v="10363" actId="21"/>
          <ac:picMkLst>
            <pc:docMk/>
            <pc:sldMk cId="1942252220" sldId="347"/>
            <ac:picMk id="9" creationId="{85AFDD5E-95B0-4B77-BC72-3DD7F8BC0BA4}"/>
          </ac:picMkLst>
        </pc:picChg>
        <pc:picChg chg="add mod">
          <ac:chgData name="Macedo, Rogelio" userId="09d43d06-09f2-4f49-9a00-056a411a915e" providerId="ADAL" clId="{4005815F-F971-4833-B390-DC17A54EBB88}" dt="2021-07-22T07:53:32.281" v="10381" actId="1076"/>
          <ac:picMkLst>
            <pc:docMk/>
            <pc:sldMk cId="1942252220" sldId="347"/>
            <ac:picMk id="11" creationId="{26B1BD25-9D39-43DE-9742-413FDBB44E74}"/>
          </ac:picMkLst>
        </pc:picChg>
        <pc:picChg chg="del">
          <ac:chgData name="Macedo, Rogelio" userId="09d43d06-09f2-4f49-9a00-056a411a915e" providerId="ADAL" clId="{4005815F-F971-4833-B390-DC17A54EBB88}" dt="2021-07-22T06:29:40.100" v="9809" actId="478"/>
          <ac:picMkLst>
            <pc:docMk/>
            <pc:sldMk cId="1942252220" sldId="347"/>
            <ac:picMk id="28" creationId="{031F8F3F-BC44-437E-B5C7-FFC7CCE60F41}"/>
          </ac:picMkLst>
        </pc:picChg>
      </pc:sldChg>
      <pc:sldChg chg="addSp modSp add mod ord modNotesTx">
        <pc:chgData name="Macedo, Rogelio" userId="09d43d06-09f2-4f49-9a00-056a411a915e" providerId="ADAL" clId="{4005815F-F971-4833-B390-DC17A54EBB88}" dt="2021-08-10T08:57:42.960" v="15211" actId="20577"/>
        <pc:sldMkLst>
          <pc:docMk/>
          <pc:sldMk cId="2532081299" sldId="348"/>
        </pc:sldMkLst>
        <pc:spChg chg="mod">
          <ac:chgData name="Macedo, Rogelio" userId="09d43d06-09f2-4f49-9a00-056a411a915e" providerId="ADAL" clId="{4005815F-F971-4833-B390-DC17A54EBB88}" dt="2021-08-10T08:02:58.575" v="13746" actId="20577"/>
          <ac:spMkLst>
            <pc:docMk/>
            <pc:sldMk cId="2532081299" sldId="348"/>
            <ac:spMk id="2" creationId="{C1A65C6E-8D94-4609-95AE-7C7F175AD7AB}"/>
          </ac:spMkLst>
        </pc:spChg>
        <pc:spChg chg="add mod">
          <ac:chgData name="Macedo, Rogelio" userId="09d43d06-09f2-4f49-9a00-056a411a915e" providerId="ADAL" clId="{4005815F-F971-4833-B390-DC17A54EBB88}" dt="2021-08-10T08:52:32.367" v="15205" actId="20577"/>
          <ac:spMkLst>
            <pc:docMk/>
            <pc:sldMk cId="2532081299" sldId="348"/>
            <ac:spMk id="9" creationId="{20CE0C9E-464C-41E7-82B7-8AE5E45D8007}"/>
          </ac:spMkLst>
        </pc:spChg>
        <pc:spChg chg="mod">
          <ac:chgData name="Macedo, Rogelio" userId="09d43d06-09f2-4f49-9a00-056a411a915e" providerId="ADAL" clId="{4005815F-F971-4833-B390-DC17A54EBB88}" dt="2021-07-22T06:21:08.025" v="9135" actId="14100"/>
          <ac:spMkLst>
            <pc:docMk/>
            <pc:sldMk cId="2532081299" sldId="348"/>
            <ac:spMk id="21" creationId="{B871C812-0B9E-4324-8DA3-03B3CB6E147F}"/>
          </ac:spMkLst>
        </pc:spChg>
        <pc:picChg chg="add mod">
          <ac:chgData name="Macedo, Rogelio" userId="09d43d06-09f2-4f49-9a00-056a411a915e" providerId="ADAL" clId="{4005815F-F971-4833-B390-DC17A54EBB88}" dt="2021-07-22T06:21:29.461" v="9140" actId="1076"/>
          <ac:picMkLst>
            <pc:docMk/>
            <pc:sldMk cId="2532081299" sldId="348"/>
            <ac:picMk id="3" creationId="{17EC9057-8146-4CEE-A24C-12D4BA75AF42}"/>
          </ac:picMkLst>
        </pc:picChg>
      </pc:sldChg>
      <pc:sldChg chg="addSp modSp add mod ord modNotesTx">
        <pc:chgData name="Macedo, Rogelio" userId="09d43d06-09f2-4f49-9a00-056a411a915e" providerId="ADAL" clId="{4005815F-F971-4833-B390-DC17A54EBB88}" dt="2021-08-10T08:50:36.895" v="15150" actId="20577"/>
        <pc:sldMkLst>
          <pc:docMk/>
          <pc:sldMk cId="961770736" sldId="349"/>
        </pc:sldMkLst>
        <pc:spChg chg="mod">
          <ac:chgData name="Macedo, Rogelio" userId="09d43d06-09f2-4f49-9a00-056a411a915e" providerId="ADAL" clId="{4005815F-F971-4833-B390-DC17A54EBB88}" dt="2021-08-10T08:03:03.080" v="13748" actId="20577"/>
          <ac:spMkLst>
            <pc:docMk/>
            <pc:sldMk cId="961770736" sldId="349"/>
            <ac:spMk id="2" creationId="{C1A65C6E-8D94-4609-95AE-7C7F175AD7AB}"/>
          </ac:spMkLst>
        </pc:spChg>
        <pc:spChg chg="mod">
          <ac:chgData name="Macedo, Rogelio" userId="09d43d06-09f2-4f49-9a00-056a411a915e" providerId="ADAL" clId="{4005815F-F971-4833-B390-DC17A54EBB88}" dt="2021-08-10T08:42:46.457" v="14983" actId="20577"/>
          <ac:spMkLst>
            <pc:docMk/>
            <pc:sldMk cId="961770736" sldId="349"/>
            <ac:spMk id="21" creationId="{B871C812-0B9E-4324-8DA3-03B3CB6E147F}"/>
          </ac:spMkLst>
        </pc:spChg>
        <pc:picChg chg="mod">
          <ac:chgData name="Macedo, Rogelio" userId="09d43d06-09f2-4f49-9a00-056a411a915e" providerId="ADAL" clId="{4005815F-F971-4833-B390-DC17A54EBB88}" dt="2021-07-22T06:27:02.428" v="9596" actId="1076"/>
          <ac:picMkLst>
            <pc:docMk/>
            <pc:sldMk cId="961770736" sldId="349"/>
            <ac:picMk id="6" creationId="{325A19EF-55A9-42EF-8E3F-A97BDB11EB1F}"/>
          </ac:picMkLst>
        </pc:picChg>
        <pc:picChg chg="add mod">
          <ac:chgData name="Macedo, Rogelio" userId="09d43d06-09f2-4f49-9a00-056a411a915e" providerId="ADAL" clId="{4005815F-F971-4833-B390-DC17A54EBB88}" dt="2021-07-22T07:52:12.735" v="10364"/>
          <ac:picMkLst>
            <pc:docMk/>
            <pc:sldMk cId="961770736" sldId="349"/>
            <ac:picMk id="8" creationId="{C6C92135-E2FA-4E8F-8D3F-642C194B4279}"/>
          </ac:picMkLst>
        </pc:picChg>
        <pc:picChg chg="add mod">
          <ac:chgData name="Macedo, Rogelio" userId="09d43d06-09f2-4f49-9a00-056a411a915e" providerId="ADAL" clId="{4005815F-F971-4833-B390-DC17A54EBB88}" dt="2021-07-22T07:52:12.735" v="10364"/>
          <ac:picMkLst>
            <pc:docMk/>
            <pc:sldMk cId="961770736" sldId="349"/>
            <ac:picMk id="9" creationId="{C137E989-91A0-4BE3-A9AF-C2D2C9972E1D}"/>
          </ac:picMkLst>
        </pc:picChg>
      </pc:sldChg>
      <pc:sldChg chg="addSp delSp modSp add mod ord delAnim modNotesTx">
        <pc:chgData name="Macedo, Rogelio" userId="09d43d06-09f2-4f49-9a00-056a411a915e" providerId="ADAL" clId="{4005815F-F971-4833-B390-DC17A54EBB88}" dt="2021-08-10T16:48:46.775" v="16888" actId="20577"/>
        <pc:sldMkLst>
          <pc:docMk/>
          <pc:sldMk cId="2014850304" sldId="350"/>
        </pc:sldMkLst>
        <pc:spChg chg="mod">
          <ac:chgData name="Macedo, Rogelio" userId="09d43d06-09f2-4f49-9a00-056a411a915e" providerId="ADAL" clId="{4005815F-F971-4833-B390-DC17A54EBB88}" dt="2021-08-10T07:52:29.625" v="13537" actId="20577"/>
          <ac:spMkLst>
            <pc:docMk/>
            <pc:sldMk cId="2014850304" sldId="350"/>
            <ac:spMk id="2" creationId="{C1A65C6E-8D94-4609-95AE-7C7F175AD7AB}"/>
          </ac:spMkLst>
        </pc:spChg>
        <pc:spChg chg="del">
          <ac:chgData name="Macedo, Rogelio" userId="09d43d06-09f2-4f49-9a00-056a411a915e" providerId="ADAL" clId="{4005815F-F971-4833-B390-DC17A54EBB88}" dt="2021-07-22T20:50:55.376" v="12111" actId="478"/>
          <ac:spMkLst>
            <pc:docMk/>
            <pc:sldMk cId="2014850304" sldId="350"/>
            <ac:spMk id="11" creationId="{92C31C62-34D5-416F-B606-A47D99DE207D}"/>
          </ac:spMkLst>
        </pc:spChg>
        <pc:spChg chg="del">
          <ac:chgData name="Macedo, Rogelio" userId="09d43d06-09f2-4f49-9a00-056a411a915e" providerId="ADAL" clId="{4005815F-F971-4833-B390-DC17A54EBB88}" dt="2021-07-22T20:51:20.607" v="12133" actId="478"/>
          <ac:spMkLst>
            <pc:docMk/>
            <pc:sldMk cId="2014850304" sldId="350"/>
            <ac:spMk id="21" creationId="{B871C812-0B9E-4324-8DA3-03B3CB6E147F}"/>
          </ac:spMkLst>
        </pc:spChg>
        <pc:picChg chg="add mod">
          <ac:chgData name="Macedo, Rogelio" userId="09d43d06-09f2-4f49-9a00-056a411a915e" providerId="ADAL" clId="{4005815F-F971-4833-B390-DC17A54EBB88}" dt="2021-08-10T16:45:30.212" v="16880" actId="1076"/>
          <ac:picMkLst>
            <pc:docMk/>
            <pc:sldMk cId="2014850304" sldId="350"/>
            <ac:picMk id="8" creationId="{541AD563-CEC0-4A29-BBDD-6E2921883318}"/>
          </ac:picMkLst>
        </pc:picChg>
      </pc:sldChg>
      <pc:sldChg chg="add del ord">
        <pc:chgData name="Macedo, Rogelio" userId="09d43d06-09f2-4f49-9a00-056a411a915e" providerId="ADAL" clId="{4005815F-F971-4833-B390-DC17A54EBB88}" dt="2021-07-22T08:09:41.692" v="10430" actId="47"/>
        <pc:sldMkLst>
          <pc:docMk/>
          <pc:sldMk cId="3718350412" sldId="350"/>
        </pc:sldMkLst>
      </pc:sldChg>
      <pc:sldChg chg="add del">
        <pc:chgData name="Macedo, Rogelio" userId="09d43d06-09f2-4f49-9a00-056a411a915e" providerId="ADAL" clId="{4005815F-F971-4833-B390-DC17A54EBB88}" dt="2021-07-22T08:26:56.851" v="10547" actId="47"/>
        <pc:sldMkLst>
          <pc:docMk/>
          <pc:sldMk cId="3746963097" sldId="350"/>
        </pc:sldMkLst>
      </pc:sldChg>
      <pc:sldChg chg="add del">
        <pc:chgData name="Macedo, Rogelio" userId="09d43d06-09f2-4f49-9a00-056a411a915e" providerId="ADAL" clId="{4005815F-F971-4833-B390-DC17A54EBB88}" dt="2021-08-10T08:57:49.745" v="15212" actId="47"/>
        <pc:sldMkLst>
          <pc:docMk/>
          <pc:sldMk cId="524604730" sldId="351"/>
        </pc:sldMkLst>
      </pc:sldChg>
      <pc:sldChg chg="addSp delSp modSp add mod ord delAnim modAnim modNotesTx">
        <pc:chgData name="Macedo, Rogelio" userId="09d43d06-09f2-4f49-9a00-056a411a915e" providerId="ADAL" clId="{4005815F-F971-4833-B390-DC17A54EBB88}" dt="2021-08-10T09:08:28.120" v="15571" actId="6549"/>
        <pc:sldMkLst>
          <pc:docMk/>
          <pc:sldMk cId="1371376336" sldId="352"/>
        </pc:sldMkLst>
        <pc:spChg chg="mod">
          <ac:chgData name="Macedo, Rogelio" userId="09d43d06-09f2-4f49-9a00-056a411a915e" providerId="ADAL" clId="{4005815F-F971-4833-B390-DC17A54EBB88}" dt="2021-08-10T08:34:56.947" v="14889" actId="20577"/>
          <ac:spMkLst>
            <pc:docMk/>
            <pc:sldMk cId="1371376336" sldId="352"/>
            <ac:spMk id="2" creationId="{C1A65C6E-8D94-4609-95AE-7C7F175AD7AB}"/>
          </ac:spMkLst>
        </pc:spChg>
        <pc:spChg chg="del">
          <ac:chgData name="Macedo, Rogelio" userId="09d43d06-09f2-4f49-9a00-056a411a915e" providerId="ADAL" clId="{4005815F-F971-4833-B390-DC17A54EBB88}" dt="2021-08-10T08:35:12.452" v="14890" actId="478"/>
          <ac:spMkLst>
            <pc:docMk/>
            <pc:sldMk cId="1371376336" sldId="352"/>
            <ac:spMk id="11" creationId="{462E0D9A-8124-4F13-A4A1-B2BABE2C5708}"/>
          </ac:spMkLst>
        </pc:spChg>
        <pc:spChg chg="del mod">
          <ac:chgData name="Macedo, Rogelio" userId="09d43d06-09f2-4f49-9a00-056a411a915e" providerId="ADAL" clId="{4005815F-F971-4833-B390-DC17A54EBB88}" dt="2021-08-10T08:35:12.452" v="14890" actId="478"/>
          <ac:spMkLst>
            <pc:docMk/>
            <pc:sldMk cId="1371376336" sldId="352"/>
            <ac:spMk id="12" creationId="{A8C2C9DE-C424-4E47-AEF5-381DD3035469}"/>
          </ac:spMkLst>
        </pc:spChg>
        <pc:spChg chg="del mod">
          <ac:chgData name="Macedo, Rogelio" userId="09d43d06-09f2-4f49-9a00-056a411a915e" providerId="ADAL" clId="{4005815F-F971-4833-B390-DC17A54EBB88}" dt="2021-08-10T08:35:29.556" v="14897" actId="478"/>
          <ac:spMkLst>
            <pc:docMk/>
            <pc:sldMk cId="1371376336" sldId="352"/>
            <ac:spMk id="13" creationId="{7B2CE282-7FAE-452F-96BC-ADBFD0F7208F}"/>
          </ac:spMkLst>
        </pc:spChg>
        <pc:spChg chg="del">
          <ac:chgData name="Macedo, Rogelio" userId="09d43d06-09f2-4f49-9a00-056a411a915e" providerId="ADAL" clId="{4005815F-F971-4833-B390-DC17A54EBB88}" dt="2021-08-10T08:35:12.452" v="14890" actId="478"/>
          <ac:spMkLst>
            <pc:docMk/>
            <pc:sldMk cId="1371376336" sldId="352"/>
            <ac:spMk id="15" creationId="{94CD7C0F-0DA9-4E4C-9C3C-9E76086272F3}"/>
          </ac:spMkLst>
        </pc:spChg>
        <pc:spChg chg="del">
          <ac:chgData name="Macedo, Rogelio" userId="09d43d06-09f2-4f49-9a00-056a411a915e" providerId="ADAL" clId="{4005815F-F971-4833-B390-DC17A54EBB88}" dt="2021-08-10T08:35:12.452" v="14890" actId="478"/>
          <ac:spMkLst>
            <pc:docMk/>
            <pc:sldMk cId="1371376336" sldId="352"/>
            <ac:spMk id="17" creationId="{14A1F764-D630-4B39-9B14-58AC4F5A80E7}"/>
          </ac:spMkLst>
        </pc:spChg>
        <pc:spChg chg="add del">
          <ac:chgData name="Macedo, Rogelio" userId="09d43d06-09f2-4f49-9a00-056a411a915e" providerId="ADAL" clId="{4005815F-F971-4833-B390-DC17A54EBB88}" dt="2021-08-10T08:35:35.459" v="14899" actId="22"/>
          <ac:spMkLst>
            <pc:docMk/>
            <pc:sldMk cId="1371376336" sldId="352"/>
            <ac:spMk id="19" creationId="{6CC3DA7C-3E39-494B-ACE0-4DDA5CE8D0C0}"/>
          </ac:spMkLst>
        </pc:spChg>
        <pc:spChg chg="mod">
          <ac:chgData name="Macedo, Rogelio" userId="09d43d06-09f2-4f49-9a00-056a411a915e" providerId="ADAL" clId="{4005815F-F971-4833-B390-DC17A54EBB88}" dt="2021-08-10T08:35:55.678" v="14914" actId="20577"/>
          <ac:spMkLst>
            <pc:docMk/>
            <pc:sldMk cId="1371376336" sldId="352"/>
            <ac:spMk id="21" creationId="{B871C812-0B9E-4324-8DA3-03B3CB6E147F}"/>
          </ac:spMkLst>
        </pc:spChg>
        <pc:spChg chg="add mod">
          <ac:chgData name="Macedo, Rogelio" userId="09d43d06-09f2-4f49-9a00-056a411a915e" providerId="ADAL" clId="{4005815F-F971-4833-B390-DC17A54EBB88}" dt="2021-08-10T08:38:45.405" v="14924" actId="1076"/>
          <ac:spMkLst>
            <pc:docMk/>
            <pc:sldMk cId="1371376336" sldId="352"/>
            <ac:spMk id="22" creationId="{FBBBB3A8-445E-4C9C-BFB4-FD8B99BE8FBB}"/>
          </ac:spMkLst>
        </pc:spChg>
        <pc:picChg chg="del">
          <ac:chgData name="Macedo, Rogelio" userId="09d43d06-09f2-4f49-9a00-056a411a915e" providerId="ADAL" clId="{4005815F-F971-4833-B390-DC17A54EBB88}" dt="2021-08-10T08:35:12.452" v="14890" actId="478"/>
          <ac:picMkLst>
            <pc:docMk/>
            <pc:sldMk cId="1371376336" sldId="352"/>
            <ac:picMk id="8" creationId="{78BE25DE-F1D7-4B7B-9E11-F2CB457C4448}"/>
          </ac:picMkLst>
        </pc:picChg>
        <pc:picChg chg="del">
          <ac:chgData name="Macedo, Rogelio" userId="09d43d06-09f2-4f49-9a00-056a411a915e" providerId="ADAL" clId="{4005815F-F971-4833-B390-DC17A54EBB88}" dt="2021-08-10T08:35:12.452" v="14890" actId="478"/>
          <ac:picMkLst>
            <pc:docMk/>
            <pc:sldMk cId="1371376336" sldId="352"/>
            <ac:picMk id="9" creationId="{BC822E56-34BD-472A-8739-31217A9C3676}"/>
          </ac:picMkLst>
        </pc:picChg>
        <pc:picChg chg="del">
          <ac:chgData name="Macedo, Rogelio" userId="09d43d06-09f2-4f49-9a00-056a411a915e" providerId="ADAL" clId="{4005815F-F971-4833-B390-DC17A54EBB88}" dt="2021-08-10T08:35:12.452" v="14890" actId="478"/>
          <ac:picMkLst>
            <pc:docMk/>
            <pc:sldMk cId="1371376336" sldId="352"/>
            <ac:picMk id="10" creationId="{5F245298-AFA8-437B-AF54-EE0ED9E2D851}"/>
          </ac:picMkLst>
        </pc:picChg>
        <pc:picChg chg="del">
          <ac:chgData name="Macedo, Rogelio" userId="09d43d06-09f2-4f49-9a00-056a411a915e" providerId="ADAL" clId="{4005815F-F971-4833-B390-DC17A54EBB88}" dt="2021-08-10T08:35:12.452" v="14890" actId="478"/>
          <ac:picMkLst>
            <pc:docMk/>
            <pc:sldMk cId="1371376336" sldId="352"/>
            <ac:picMk id="14" creationId="{E841633D-0CF9-4C39-B2D9-09B5B60E1E0A}"/>
          </ac:picMkLst>
        </pc:picChg>
        <pc:picChg chg="del">
          <ac:chgData name="Macedo, Rogelio" userId="09d43d06-09f2-4f49-9a00-056a411a915e" providerId="ADAL" clId="{4005815F-F971-4833-B390-DC17A54EBB88}" dt="2021-08-10T08:35:12.452" v="14890" actId="478"/>
          <ac:picMkLst>
            <pc:docMk/>
            <pc:sldMk cId="1371376336" sldId="352"/>
            <ac:picMk id="16" creationId="{A0418A3E-1F46-4B38-8A6E-E6C4B9E632B0}"/>
          </ac:picMkLst>
        </pc:picChg>
        <pc:picChg chg="add mod">
          <ac:chgData name="Macedo, Rogelio" userId="09d43d06-09f2-4f49-9a00-056a411a915e" providerId="ADAL" clId="{4005815F-F971-4833-B390-DC17A54EBB88}" dt="2021-08-10T08:35:59.017" v="14915" actId="1076"/>
          <ac:picMkLst>
            <pc:docMk/>
            <pc:sldMk cId="1371376336" sldId="352"/>
            <ac:picMk id="18" creationId="{2D4BC3BC-0649-4843-955C-61FA7C114F06}"/>
          </ac:picMkLst>
        </pc:picChg>
      </pc:sldChg>
      <pc:sldChg chg="addSp delSp modSp add mod modAnim modNotesTx">
        <pc:chgData name="Macedo, Rogelio" userId="09d43d06-09f2-4f49-9a00-056a411a915e" providerId="ADAL" clId="{4005815F-F971-4833-B390-DC17A54EBB88}" dt="2021-08-10T09:08:31.714" v="15572" actId="6549"/>
        <pc:sldMkLst>
          <pc:docMk/>
          <pc:sldMk cId="2636834011" sldId="353"/>
        </pc:sldMkLst>
        <pc:spChg chg="add mod">
          <ac:chgData name="Macedo, Rogelio" userId="09d43d06-09f2-4f49-9a00-056a411a915e" providerId="ADAL" clId="{4005815F-F971-4833-B390-DC17A54EBB88}" dt="2021-08-10T08:41:45.019" v="14978" actId="1076"/>
          <ac:spMkLst>
            <pc:docMk/>
            <pc:sldMk cId="2636834011" sldId="353"/>
            <ac:spMk id="8" creationId="{AB9DEF5A-1554-445B-AAA9-B5E650DEEB75}"/>
          </ac:spMkLst>
        </pc:spChg>
        <pc:spChg chg="mod">
          <ac:chgData name="Macedo, Rogelio" userId="09d43d06-09f2-4f49-9a00-056a411a915e" providerId="ADAL" clId="{4005815F-F971-4833-B390-DC17A54EBB88}" dt="2021-08-10T08:40:08.312" v="14957"/>
          <ac:spMkLst>
            <pc:docMk/>
            <pc:sldMk cId="2636834011" sldId="353"/>
            <ac:spMk id="21" creationId="{B871C812-0B9E-4324-8DA3-03B3CB6E147F}"/>
          </ac:spMkLst>
        </pc:spChg>
        <pc:spChg chg="del">
          <ac:chgData name="Macedo, Rogelio" userId="09d43d06-09f2-4f49-9a00-056a411a915e" providerId="ADAL" clId="{4005815F-F971-4833-B390-DC17A54EBB88}" dt="2021-08-10T08:40:46.590" v="14959" actId="478"/>
          <ac:spMkLst>
            <pc:docMk/>
            <pc:sldMk cId="2636834011" sldId="353"/>
            <ac:spMk id="22" creationId="{FBBBB3A8-445E-4C9C-BFB4-FD8B99BE8FBB}"/>
          </ac:spMkLst>
        </pc:spChg>
        <pc:picChg chg="add mod">
          <ac:chgData name="Macedo, Rogelio" userId="09d43d06-09f2-4f49-9a00-056a411a915e" providerId="ADAL" clId="{4005815F-F971-4833-B390-DC17A54EBB88}" dt="2021-08-10T08:40:55.061" v="14964" actId="1076"/>
          <ac:picMkLst>
            <pc:docMk/>
            <pc:sldMk cId="2636834011" sldId="353"/>
            <ac:picMk id="5" creationId="{A6E87D54-DA7F-42E5-86C4-C6CB3B9C3003}"/>
          </ac:picMkLst>
        </pc:picChg>
        <pc:picChg chg="del">
          <ac:chgData name="Macedo, Rogelio" userId="09d43d06-09f2-4f49-9a00-056a411a915e" providerId="ADAL" clId="{4005815F-F971-4833-B390-DC17A54EBB88}" dt="2021-08-10T08:40:44.958" v="14958" actId="478"/>
          <ac:picMkLst>
            <pc:docMk/>
            <pc:sldMk cId="2636834011" sldId="353"/>
            <ac:picMk id="18" creationId="{2D4BC3BC-0649-4843-955C-61FA7C114F06}"/>
          </ac:picMkLst>
        </pc:picChg>
      </pc:sldChg>
      <pc:sldChg chg="addSp delSp modSp add mod modNotesTx">
        <pc:chgData name="Macedo, Rogelio" userId="09d43d06-09f2-4f49-9a00-056a411a915e" providerId="ADAL" clId="{4005815F-F971-4833-B390-DC17A54EBB88}" dt="2021-08-10T08:51:59.105" v="15172"/>
        <pc:sldMkLst>
          <pc:docMk/>
          <pc:sldMk cId="3096870953" sldId="354"/>
        </pc:sldMkLst>
        <pc:spChg chg="mod">
          <ac:chgData name="Macedo, Rogelio" userId="09d43d06-09f2-4f49-9a00-056a411a915e" providerId="ADAL" clId="{4005815F-F971-4833-B390-DC17A54EBB88}" dt="2021-08-10T08:42:37.946" v="14982" actId="6549"/>
          <ac:spMkLst>
            <pc:docMk/>
            <pc:sldMk cId="3096870953" sldId="354"/>
            <ac:spMk id="21" creationId="{B871C812-0B9E-4324-8DA3-03B3CB6E147F}"/>
          </ac:spMkLst>
        </pc:spChg>
        <pc:picChg chg="add mod">
          <ac:chgData name="Macedo, Rogelio" userId="09d43d06-09f2-4f49-9a00-056a411a915e" providerId="ADAL" clId="{4005815F-F971-4833-B390-DC17A54EBB88}" dt="2021-08-10T08:43:55.950" v="15007" actId="1076"/>
          <ac:picMkLst>
            <pc:docMk/>
            <pc:sldMk cId="3096870953" sldId="354"/>
            <ac:picMk id="5" creationId="{0BD6EB62-CEA8-4278-BF69-4F382C9F9E19}"/>
          </ac:picMkLst>
        </pc:picChg>
        <pc:picChg chg="del">
          <ac:chgData name="Macedo, Rogelio" userId="09d43d06-09f2-4f49-9a00-056a411a915e" providerId="ADAL" clId="{4005815F-F971-4833-B390-DC17A54EBB88}" dt="2021-08-10T08:42:34.635" v="14980" actId="478"/>
          <ac:picMkLst>
            <pc:docMk/>
            <pc:sldMk cId="3096870953" sldId="354"/>
            <ac:picMk id="8" creationId="{C6C92135-E2FA-4E8F-8D3F-642C194B4279}"/>
          </ac:picMkLst>
        </pc:picChg>
        <pc:picChg chg="del">
          <ac:chgData name="Macedo, Rogelio" userId="09d43d06-09f2-4f49-9a00-056a411a915e" providerId="ADAL" clId="{4005815F-F971-4833-B390-DC17A54EBB88}" dt="2021-08-10T08:42:35.135" v="14981" actId="478"/>
          <ac:picMkLst>
            <pc:docMk/>
            <pc:sldMk cId="3096870953" sldId="354"/>
            <ac:picMk id="9" creationId="{C137E989-91A0-4BE3-A9AF-C2D2C9972E1D}"/>
          </ac:picMkLst>
        </pc:picChg>
        <pc:picChg chg="add mod">
          <ac:chgData name="Macedo, Rogelio" userId="09d43d06-09f2-4f49-9a00-056a411a915e" providerId="ADAL" clId="{4005815F-F971-4833-B390-DC17A54EBB88}" dt="2021-08-10T08:43:58.342" v="15008" actId="1076"/>
          <ac:picMkLst>
            <pc:docMk/>
            <pc:sldMk cId="3096870953" sldId="354"/>
            <ac:picMk id="11" creationId="{DB04E30B-1065-4D7F-8C5E-D43510B02CC7}"/>
          </ac:picMkLst>
        </pc:picChg>
      </pc:sldChg>
      <pc:sldChg chg="addSp modSp add mod ord modNotesTx">
        <pc:chgData name="Macedo, Rogelio" userId="09d43d06-09f2-4f49-9a00-056a411a915e" providerId="ADAL" clId="{4005815F-F971-4833-B390-DC17A54EBB88}" dt="2021-08-10T16:57:14.790" v="17176" actId="20577"/>
        <pc:sldMkLst>
          <pc:docMk/>
          <pc:sldMk cId="2132432590" sldId="355"/>
        </pc:sldMkLst>
        <pc:picChg chg="add mod">
          <ac:chgData name="Macedo, Rogelio" userId="09d43d06-09f2-4f49-9a00-056a411a915e" providerId="ADAL" clId="{4005815F-F971-4833-B390-DC17A54EBB88}" dt="2021-08-10T08:43:32.128" v="14996" actId="1076"/>
          <ac:picMkLst>
            <pc:docMk/>
            <pc:sldMk cId="2132432590" sldId="355"/>
            <ac:picMk id="5" creationId="{F38D83F1-1458-418E-BAEF-A9F30668BE35}"/>
          </ac:picMkLst>
        </pc:picChg>
        <pc:picChg chg="add mod">
          <ac:chgData name="Macedo, Rogelio" userId="09d43d06-09f2-4f49-9a00-056a411a915e" providerId="ADAL" clId="{4005815F-F971-4833-B390-DC17A54EBB88}" dt="2021-08-10T08:43:25.633" v="14993" actId="1076"/>
          <ac:picMkLst>
            <pc:docMk/>
            <pc:sldMk cId="2132432590" sldId="355"/>
            <ac:picMk id="9" creationId="{4BCB56AD-7D58-43F0-8964-A703F9F35BA4}"/>
          </ac:picMkLst>
        </pc:picChg>
      </pc:sldChg>
    </pc:docChg>
  </pc:docChgLst>
  <pc:docChgLst>
    <pc:chgData name="Macedo, Rogelio" userId="09d43d06-09f2-4f49-9a00-056a411a915e" providerId="ADAL" clId="{AFB73B63-DE04-42DE-818D-6E044971B4E4}"/>
    <pc:docChg chg="undo redo custSel addSld delSld modSld sldOrd modSection">
      <pc:chgData name="Macedo, Rogelio" userId="09d43d06-09f2-4f49-9a00-056a411a915e" providerId="ADAL" clId="{AFB73B63-DE04-42DE-818D-6E044971B4E4}" dt="2020-12-16T01:39:46.921" v="9015" actId="20577"/>
      <pc:docMkLst>
        <pc:docMk/>
      </pc:docMkLst>
      <pc:sldChg chg="modNotesTx">
        <pc:chgData name="Macedo, Rogelio" userId="09d43d06-09f2-4f49-9a00-056a411a915e" providerId="ADAL" clId="{AFB73B63-DE04-42DE-818D-6E044971B4E4}" dt="2020-12-10T16:29:44.569" v="8589" actId="20577"/>
        <pc:sldMkLst>
          <pc:docMk/>
          <pc:sldMk cId="469066283" sldId="277"/>
        </pc:sldMkLst>
      </pc:sldChg>
      <pc:sldChg chg="modSp">
        <pc:chgData name="Macedo, Rogelio" userId="09d43d06-09f2-4f49-9a00-056a411a915e" providerId="ADAL" clId="{AFB73B63-DE04-42DE-818D-6E044971B4E4}" dt="2020-12-09T17:55:13.809" v="1813" actId="207"/>
        <pc:sldMkLst>
          <pc:docMk/>
          <pc:sldMk cId="3134792297" sldId="284"/>
        </pc:sldMkLst>
        <pc:spChg chg="mod">
          <ac:chgData name="Macedo, Rogelio" userId="09d43d06-09f2-4f49-9a00-056a411a915e" providerId="ADAL" clId="{AFB73B63-DE04-42DE-818D-6E044971B4E4}" dt="2020-12-09T17:55:13.809" v="1813" actId="207"/>
          <ac:spMkLst>
            <pc:docMk/>
            <pc:sldMk cId="3134792297" sldId="284"/>
            <ac:spMk id="2" creationId="{11525CE3-11DD-4CCD-854A-984C8F11A4C2}"/>
          </ac:spMkLst>
        </pc:spChg>
      </pc:sldChg>
      <pc:sldChg chg="addSp modSp modAnim">
        <pc:chgData name="Macedo, Rogelio" userId="09d43d06-09f2-4f49-9a00-056a411a915e" providerId="ADAL" clId="{AFB73B63-DE04-42DE-818D-6E044971B4E4}" dt="2020-12-10T07:39:42.165" v="8032"/>
        <pc:sldMkLst>
          <pc:docMk/>
          <pc:sldMk cId="3773171252" sldId="295"/>
        </pc:sldMkLst>
        <pc:spChg chg="mod">
          <ac:chgData name="Macedo, Rogelio" userId="09d43d06-09f2-4f49-9a00-056a411a915e" providerId="ADAL" clId="{AFB73B63-DE04-42DE-818D-6E044971B4E4}" dt="2020-12-09T17:11:32.358" v="1406" actId="1076"/>
          <ac:spMkLst>
            <pc:docMk/>
            <pc:sldMk cId="3773171252" sldId="295"/>
            <ac:spMk id="3" creationId="{B5451939-764B-44CE-928A-978D02C535B3}"/>
          </ac:spMkLst>
        </pc:spChg>
        <pc:spChg chg="add mod">
          <ac:chgData name="Macedo, Rogelio" userId="09d43d06-09f2-4f49-9a00-056a411a915e" providerId="ADAL" clId="{AFB73B63-DE04-42DE-818D-6E044971B4E4}" dt="2020-12-10T07:38:48.139" v="8025" actId="208"/>
          <ac:spMkLst>
            <pc:docMk/>
            <pc:sldMk cId="3773171252" sldId="295"/>
            <ac:spMk id="8" creationId="{B08F42AE-DC66-4D0A-B3A4-937DA1190290}"/>
          </ac:spMkLst>
        </pc:spChg>
        <pc:spChg chg="add mod">
          <ac:chgData name="Macedo, Rogelio" userId="09d43d06-09f2-4f49-9a00-056a411a915e" providerId="ADAL" clId="{AFB73B63-DE04-42DE-818D-6E044971B4E4}" dt="2020-12-10T07:38:54.612" v="8027" actId="1076"/>
          <ac:spMkLst>
            <pc:docMk/>
            <pc:sldMk cId="3773171252" sldId="295"/>
            <ac:spMk id="12" creationId="{80D9507E-D710-4D8A-A252-3FE36E4628A0}"/>
          </ac:spMkLst>
        </pc:spChg>
      </pc:sldChg>
      <pc:sldChg chg="del">
        <pc:chgData name="Macedo, Rogelio" userId="09d43d06-09f2-4f49-9a00-056a411a915e" providerId="ADAL" clId="{AFB73B63-DE04-42DE-818D-6E044971B4E4}" dt="2020-12-10T06:19:48.029" v="5949" actId="2696"/>
        <pc:sldMkLst>
          <pc:docMk/>
          <pc:sldMk cId="1623926410" sldId="302"/>
        </pc:sldMkLst>
      </pc:sldChg>
      <pc:sldChg chg="modSp modAnim modNotesTx">
        <pc:chgData name="Macedo, Rogelio" userId="09d43d06-09f2-4f49-9a00-056a411a915e" providerId="ADAL" clId="{AFB73B63-DE04-42DE-818D-6E044971B4E4}" dt="2020-12-16T01:39:46.921" v="9015" actId="20577"/>
        <pc:sldMkLst>
          <pc:docMk/>
          <pc:sldMk cId="94306837" sldId="304"/>
        </pc:sldMkLst>
        <pc:spChg chg="mod">
          <ac:chgData name="Macedo, Rogelio" userId="09d43d06-09f2-4f49-9a00-056a411a915e" providerId="ADAL" clId="{AFB73B63-DE04-42DE-818D-6E044971B4E4}" dt="2020-12-09T22:21:42.758" v="3366" actId="20577"/>
          <ac:spMkLst>
            <pc:docMk/>
            <pc:sldMk cId="94306837" sldId="304"/>
            <ac:spMk id="8" creationId="{63FB3E48-7038-4DF3-BB6C-45481839C678}"/>
          </ac:spMkLst>
        </pc:spChg>
        <pc:spChg chg="mod">
          <ac:chgData name="Macedo, Rogelio" userId="09d43d06-09f2-4f49-9a00-056a411a915e" providerId="ADAL" clId="{AFB73B63-DE04-42DE-818D-6E044971B4E4}" dt="2020-12-10T16:37:13.201" v="8599" actId="1076"/>
          <ac:spMkLst>
            <pc:docMk/>
            <pc:sldMk cId="94306837" sldId="304"/>
            <ac:spMk id="9" creationId="{5EB6E92F-4CE6-46DD-AEC0-FFC703303201}"/>
          </ac:spMkLst>
        </pc:spChg>
        <pc:spChg chg="mod">
          <ac:chgData name="Macedo, Rogelio" userId="09d43d06-09f2-4f49-9a00-056a411a915e" providerId="ADAL" clId="{AFB73B63-DE04-42DE-818D-6E044971B4E4}" dt="2020-12-10T16:37:08.147" v="8598" actId="1076"/>
          <ac:spMkLst>
            <pc:docMk/>
            <pc:sldMk cId="94306837" sldId="304"/>
            <ac:spMk id="19" creationId="{F1C6192D-0D3F-4EE0-9BF6-270FB27B7737}"/>
          </ac:spMkLst>
        </pc:spChg>
        <pc:spChg chg="mod">
          <ac:chgData name="Macedo, Rogelio" userId="09d43d06-09f2-4f49-9a00-056a411a915e" providerId="ADAL" clId="{AFB73B63-DE04-42DE-818D-6E044971B4E4}" dt="2020-12-16T01:39:46.921" v="9015" actId="20577"/>
          <ac:spMkLst>
            <pc:docMk/>
            <pc:sldMk cId="94306837" sldId="304"/>
            <ac:spMk id="21" creationId="{B871C812-0B9E-4324-8DA3-03B3CB6E147F}"/>
          </ac:spMkLst>
        </pc:spChg>
        <pc:picChg chg="mod">
          <ac:chgData name="Macedo, Rogelio" userId="09d43d06-09f2-4f49-9a00-056a411a915e" providerId="ADAL" clId="{AFB73B63-DE04-42DE-818D-6E044971B4E4}" dt="2020-12-09T22:16:57.140" v="2793" actId="1076"/>
          <ac:picMkLst>
            <pc:docMk/>
            <pc:sldMk cId="94306837" sldId="304"/>
            <ac:picMk id="5" creationId="{C10FFF88-63A2-4FEE-9D53-B2D8FC6666A3}"/>
          </ac:picMkLst>
        </pc:picChg>
      </pc:sldChg>
      <pc:sldChg chg="del">
        <pc:chgData name="Macedo, Rogelio" userId="09d43d06-09f2-4f49-9a00-056a411a915e" providerId="ADAL" clId="{AFB73B63-DE04-42DE-818D-6E044971B4E4}" dt="2020-12-09T18:00:12.194" v="1817" actId="2696"/>
        <pc:sldMkLst>
          <pc:docMk/>
          <pc:sldMk cId="2876100428" sldId="307"/>
        </pc:sldMkLst>
      </pc:sldChg>
      <pc:sldChg chg="del">
        <pc:chgData name="Macedo, Rogelio" userId="09d43d06-09f2-4f49-9a00-056a411a915e" providerId="ADAL" clId="{AFB73B63-DE04-42DE-818D-6E044971B4E4}" dt="2020-12-09T17:20:59.617" v="1510" actId="2696"/>
        <pc:sldMkLst>
          <pc:docMk/>
          <pc:sldMk cId="3171600265" sldId="308"/>
        </pc:sldMkLst>
      </pc:sldChg>
      <pc:sldChg chg="addSp delSp modSp delAnim">
        <pc:chgData name="Macedo, Rogelio" userId="09d43d06-09f2-4f49-9a00-056a411a915e" providerId="ADAL" clId="{AFB73B63-DE04-42DE-818D-6E044971B4E4}" dt="2020-12-10T17:03:52.747" v="8958" actId="20577"/>
        <pc:sldMkLst>
          <pc:docMk/>
          <pc:sldMk cId="4253287239" sldId="309"/>
        </pc:sldMkLst>
        <pc:spChg chg="mod">
          <ac:chgData name="Macedo, Rogelio" userId="09d43d06-09f2-4f49-9a00-056a411a915e" providerId="ADAL" clId="{AFB73B63-DE04-42DE-818D-6E044971B4E4}" dt="2020-12-10T05:39:46.371" v="5414" actId="207"/>
          <ac:spMkLst>
            <pc:docMk/>
            <pc:sldMk cId="4253287239" sldId="309"/>
            <ac:spMk id="2" creationId="{C1A65C6E-8D94-4609-95AE-7C7F175AD7AB}"/>
          </ac:spMkLst>
        </pc:spChg>
        <pc:spChg chg="add mod">
          <ac:chgData name="Macedo, Rogelio" userId="09d43d06-09f2-4f49-9a00-056a411a915e" providerId="ADAL" clId="{AFB73B63-DE04-42DE-818D-6E044971B4E4}" dt="2020-12-10T17:03:52.747" v="8958" actId="20577"/>
          <ac:spMkLst>
            <pc:docMk/>
            <pc:sldMk cId="4253287239" sldId="309"/>
            <ac:spMk id="3" creationId="{5865C5D3-301E-4BE7-B2E0-C8363C084682}"/>
          </ac:spMkLst>
        </pc:spChg>
        <pc:spChg chg="del">
          <ac:chgData name="Macedo, Rogelio" userId="09d43d06-09f2-4f49-9a00-056a411a915e" providerId="ADAL" clId="{AFB73B63-DE04-42DE-818D-6E044971B4E4}" dt="2020-12-09T21:47:04.923" v="2278" actId="478"/>
          <ac:spMkLst>
            <pc:docMk/>
            <pc:sldMk cId="4253287239" sldId="309"/>
            <ac:spMk id="21" creationId="{B871C812-0B9E-4324-8DA3-03B3CB6E147F}"/>
          </ac:spMkLst>
        </pc:spChg>
        <pc:picChg chg="add mod">
          <ac:chgData name="Macedo, Rogelio" userId="09d43d06-09f2-4f49-9a00-056a411a915e" providerId="ADAL" clId="{AFB73B63-DE04-42DE-818D-6E044971B4E4}" dt="2020-12-10T05:39:28.307" v="5396" actId="1076"/>
          <ac:picMkLst>
            <pc:docMk/>
            <pc:sldMk cId="4253287239" sldId="309"/>
            <ac:picMk id="5" creationId="{0774B6CD-4C4E-412F-9B4A-547DF90263F1}"/>
          </ac:picMkLst>
        </pc:picChg>
        <pc:cxnChg chg="del">
          <ac:chgData name="Macedo, Rogelio" userId="09d43d06-09f2-4f49-9a00-056a411a915e" providerId="ADAL" clId="{AFB73B63-DE04-42DE-818D-6E044971B4E4}" dt="2020-12-09T21:47:08.967" v="2279" actId="478"/>
          <ac:cxnSpMkLst>
            <pc:docMk/>
            <pc:sldMk cId="4253287239" sldId="309"/>
            <ac:cxnSpMk id="12" creationId="{12DBA2EE-AF0A-4D09-B093-92439D8FC7A4}"/>
          </ac:cxnSpMkLst>
        </pc:cxnChg>
      </pc:sldChg>
      <pc:sldChg chg="addSp delSp modSp modAnim modNotesTx">
        <pc:chgData name="Macedo, Rogelio" userId="09d43d06-09f2-4f49-9a00-056a411a915e" providerId="ADAL" clId="{AFB73B63-DE04-42DE-818D-6E044971B4E4}" dt="2020-12-10T07:44:26.571" v="8034"/>
        <pc:sldMkLst>
          <pc:docMk/>
          <pc:sldMk cId="3733275528" sldId="310"/>
        </pc:sldMkLst>
        <pc:spChg chg="add del">
          <ac:chgData name="Macedo, Rogelio" userId="09d43d06-09f2-4f49-9a00-056a411a915e" providerId="ADAL" clId="{AFB73B63-DE04-42DE-818D-6E044971B4E4}" dt="2020-12-10T06:38:58.240" v="6079"/>
          <ac:spMkLst>
            <pc:docMk/>
            <pc:sldMk cId="3733275528" sldId="310"/>
            <ac:spMk id="3" creationId="{93D0C326-895A-44BC-9EE3-1AD2FFF63DE3}"/>
          </ac:spMkLst>
        </pc:spChg>
        <pc:spChg chg="mod">
          <ac:chgData name="Macedo, Rogelio" userId="09d43d06-09f2-4f49-9a00-056a411a915e" providerId="ADAL" clId="{AFB73B63-DE04-42DE-818D-6E044971B4E4}" dt="2020-12-10T07:02:12.485" v="6734" actId="20577"/>
          <ac:spMkLst>
            <pc:docMk/>
            <pc:sldMk cId="3733275528" sldId="310"/>
            <ac:spMk id="8" creationId="{63FB3E48-7038-4DF3-BB6C-45481839C678}"/>
          </ac:spMkLst>
        </pc:spChg>
        <pc:spChg chg="mod">
          <ac:chgData name="Macedo, Rogelio" userId="09d43d06-09f2-4f49-9a00-056a411a915e" providerId="ADAL" clId="{AFB73B63-DE04-42DE-818D-6E044971B4E4}" dt="2020-12-10T06:50:33.111" v="6420" actId="20577"/>
          <ac:spMkLst>
            <pc:docMk/>
            <pc:sldMk cId="3733275528" sldId="310"/>
            <ac:spMk id="21" creationId="{B871C812-0B9E-4324-8DA3-03B3CB6E147F}"/>
          </ac:spMkLst>
        </pc:spChg>
        <pc:spChg chg="mod">
          <ac:chgData name="Macedo, Rogelio" userId="09d43d06-09f2-4f49-9a00-056a411a915e" providerId="ADAL" clId="{AFB73B63-DE04-42DE-818D-6E044971B4E4}" dt="2020-12-10T06:57:19.578" v="6620" actId="20577"/>
          <ac:spMkLst>
            <pc:docMk/>
            <pc:sldMk cId="3733275528" sldId="310"/>
            <ac:spMk id="31" creationId="{4C193770-2EA2-484F-AB38-36E9F2B876BA}"/>
          </ac:spMkLst>
        </pc:spChg>
        <pc:spChg chg="mod">
          <ac:chgData name="Macedo, Rogelio" userId="09d43d06-09f2-4f49-9a00-056a411a915e" providerId="ADAL" clId="{AFB73B63-DE04-42DE-818D-6E044971B4E4}" dt="2020-12-10T06:42:18.371" v="6303" actId="20577"/>
          <ac:spMkLst>
            <pc:docMk/>
            <pc:sldMk cId="3733275528" sldId="310"/>
            <ac:spMk id="32" creationId="{1338A0C1-97F7-46C5-8BDC-0A929776CD5F}"/>
          </ac:spMkLst>
        </pc:spChg>
      </pc:sldChg>
      <pc:sldChg chg="modSp modNotesTx">
        <pc:chgData name="Macedo, Rogelio" userId="09d43d06-09f2-4f49-9a00-056a411a915e" providerId="ADAL" clId="{AFB73B63-DE04-42DE-818D-6E044971B4E4}" dt="2020-12-10T16:27:08.334" v="8183" actId="20577"/>
        <pc:sldMkLst>
          <pc:docMk/>
          <pc:sldMk cId="2838755183" sldId="316"/>
        </pc:sldMkLst>
        <pc:spChg chg="mod">
          <ac:chgData name="Macedo, Rogelio" userId="09d43d06-09f2-4f49-9a00-056a411a915e" providerId="ADAL" clId="{AFB73B63-DE04-42DE-818D-6E044971B4E4}" dt="2020-12-10T16:16:34.534" v="8040" actId="1076"/>
          <ac:spMkLst>
            <pc:docMk/>
            <pc:sldMk cId="2838755183" sldId="316"/>
            <ac:spMk id="10" creationId="{87A3EDA8-0AE5-49E3-BA6E-0179659F292D}"/>
          </ac:spMkLst>
        </pc:spChg>
        <pc:spChg chg="mod">
          <ac:chgData name="Macedo, Rogelio" userId="09d43d06-09f2-4f49-9a00-056a411a915e" providerId="ADAL" clId="{AFB73B63-DE04-42DE-818D-6E044971B4E4}" dt="2020-12-10T16:24:11.992" v="8140" actId="20577"/>
          <ac:spMkLst>
            <pc:docMk/>
            <pc:sldMk cId="2838755183" sldId="316"/>
            <ac:spMk id="32" creationId="{DFA3F218-8987-455F-8ACF-3905E282758D}"/>
          </ac:spMkLst>
        </pc:spChg>
        <pc:spChg chg="mod">
          <ac:chgData name="Macedo, Rogelio" userId="09d43d06-09f2-4f49-9a00-056a411a915e" providerId="ADAL" clId="{AFB73B63-DE04-42DE-818D-6E044971B4E4}" dt="2020-12-10T16:27:08.334" v="8183" actId="20577"/>
          <ac:spMkLst>
            <pc:docMk/>
            <pc:sldMk cId="2838755183" sldId="316"/>
            <ac:spMk id="33" creationId="{3804E0D6-0EE5-4009-BF47-2AC00290767C}"/>
          </ac:spMkLst>
        </pc:spChg>
        <pc:picChg chg="mod">
          <ac:chgData name="Macedo, Rogelio" userId="09d43d06-09f2-4f49-9a00-056a411a915e" providerId="ADAL" clId="{AFB73B63-DE04-42DE-818D-6E044971B4E4}" dt="2020-12-10T16:16:21.792" v="8038" actId="1076"/>
          <ac:picMkLst>
            <pc:docMk/>
            <pc:sldMk cId="2838755183" sldId="316"/>
            <ac:picMk id="6" creationId="{325A19EF-55A9-42EF-8E3F-A97BDB11EB1F}"/>
          </ac:picMkLst>
        </pc:picChg>
      </pc:sldChg>
      <pc:sldChg chg="addSp delSp modSp delAnim modAnim modNotesTx">
        <pc:chgData name="Macedo, Rogelio" userId="09d43d06-09f2-4f49-9a00-056a411a915e" providerId="ADAL" clId="{AFB73B63-DE04-42DE-818D-6E044971B4E4}" dt="2020-12-09T22:31:03.154" v="3949" actId="20577"/>
        <pc:sldMkLst>
          <pc:docMk/>
          <pc:sldMk cId="2758581718" sldId="318"/>
        </pc:sldMkLst>
        <pc:spChg chg="mod">
          <ac:chgData name="Macedo, Rogelio" userId="09d43d06-09f2-4f49-9a00-056a411a915e" providerId="ADAL" clId="{AFB73B63-DE04-42DE-818D-6E044971B4E4}" dt="2020-12-09T17:40:30.575" v="1727" actId="20577"/>
          <ac:spMkLst>
            <pc:docMk/>
            <pc:sldMk cId="2758581718" sldId="318"/>
            <ac:spMk id="2" creationId="{C1A65C6E-8D94-4609-95AE-7C7F175AD7AB}"/>
          </ac:spMkLst>
        </pc:spChg>
        <pc:spChg chg="add del">
          <ac:chgData name="Macedo, Rogelio" userId="09d43d06-09f2-4f49-9a00-056a411a915e" providerId="ADAL" clId="{AFB73B63-DE04-42DE-818D-6E044971B4E4}" dt="2020-12-09T17:14:34.083" v="1474"/>
          <ac:spMkLst>
            <pc:docMk/>
            <pc:sldMk cId="2758581718" sldId="318"/>
            <ac:spMk id="3" creationId="{4E968240-5F8B-488B-B794-7C04ED49C859}"/>
          </ac:spMkLst>
        </pc:spChg>
        <pc:spChg chg="del mod">
          <ac:chgData name="Macedo, Rogelio" userId="09d43d06-09f2-4f49-9a00-056a411a915e" providerId="ADAL" clId="{AFB73B63-DE04-42DE-818D-6E044971B4E4}" dt="2020-12-09T17:13:25.329" v="1470" actId="478"/>
          <ac:spMkLst>
            <pc:docMk/>
            <pc:sldMk cId="2758581718" sldId="318"/>
            <ac:spMk id="9" creationId="{C90B6A54-CB73-40DF-BE92-39B9EC0CEF5F}"/>
          </ac:spMkLst>
        </pc:spChg>
        <pc:spChg chg="del mod">
          <ac:chgData name="Macedo, Rogelio" userId="09d43d06-09f2-4f49-9a00-056a411a915e" providerId="ADAL" clId="{AFB73B63-DE04-42DE-818D-6E044971B4E4}" dt="2020-12-09T17:11:42.734" v="1410" actId="478"/>
          <ac:spMkLst>
            <pc:docMk/>
            <pc:sldMk cId="2758581718" sldId="318"/>
            <ac:spMk id="10" creationId="{D7A3AB10-9FF9-48AD-96E1-12EA9E9E90BA}"/>
          </ac:spMkLst>
        </pc:spChg>
        <pc:spChg chg="add mod">
          <ac:chgData name="Macedo, Rogelio" userId="09d43d06-09f2-4f49-9a00-056a411a915e" providerId="ADAL" clId="{AFB73B63-DE04-42DE-818D-6E044971B4E4}" dt="2020-12-09T17:19:01.280" v="1499" actId="1076"/>
          <ac:spMkLst>
            <pc:docMk/>
            <pc:sldMk cId="2758581718" sldId="318"/>
            <ac:spMk id="15" creationId="{F74C7EDE-4CBF-4826-AD1E-1CB9B9D77507}"/>
          </ac:spMkLst>
        </pc:spChg>
        <pc:spChg chg="add mod">
          <ac:chgData name="Macedo, Rogelio" userId="09d43d06-09f2-4f49-9a00-056a411a915e" providerId="ADAL" clId="{AFB73B63-DE04-42DE-818D-6E044971B4E4}" dt="2020-12-09T17:20:01.273" v="1501" actId="1076"/>
          <ac:spMkLst>
            <pc:docMk/>
            <pc:sldMk cId="2758581718" sldId="318"/>
            <ac:spMk id="16" creationId="{D6C38613-37B9-45DE-858A-F89508909C76}"/>
          </ac:spMkLst>
        </pc:spChg>
        <pc:spChg chg="mod">
          <ac:chgData name="Macedo, Rogelio" userId="09d43d06-09f2-4f49-9a00-056a411a915e" providerId="ADAL" clId="{AFB73B63-DE04-42DE-818D-6E044971B4E4}" dt="2020-12-09T17:11:14.175" v="1404" actId="1076"/>
          <ac:spMkLst>
            <pc:docMk/>
            <pc:sldMk cId="2758581718" sldId="318"/>
            <ac:spMk id="21" creationId="{B871C812-0B9E-4324-8DA3-03B3CB6E147F}"/>
          </ac:spMkLst>
        </pc:spChg>
        <pc:picChg chg="mod">
          <ac:chgData name="Macedo, Rogelio" userId="09d43d06-09f2-4f49-9a00-056a411a915e" providerId="ADAL" clId="{AFB73B63-DE04-42DE-818D-6E044971B4E4}" dt="2020-12-09T17:11:14.175" v="1404" actId="1076"/>
          <ac:picMkLst>
            <pc:docMk/>
            <pc:sldMk cId="2758581718" sldId="318"/>
            <ac:picMk id="4" creationId="{588CA929-B3B2-41E3-99B6-658B433D5624}"/>
          </ac:picMkLst>
        </pc:picChg>
        <pc:picChg chg="mod">
          <ac:chgData name="Macedo, Rogelio" userId="09d43d06-09f2-4f49-9a00-056a411a915e" providerId="ADAL" clId="{AFB73B63-DE04-42DE-818D-6E044971B4E4}" dt="2020-12-09T17:15:48.769" v="1491" actId="1076"/>
          <ac:picMkLst>
            <pc:docMk/>
            <pc:sldMk cId="2758581718" sldId="318"/>
            <ac:picMk id="6" creationId="{325A19EF-55A9-42EF-8E3F-A97BDB11EB1F}"/>
          </ac:picMkLst>
        </pc:picChg>
        <pc:picChg chg="mod">
          <ac:chgData name="Macedo, Rogelio" userId="09d43d06-09f2-4f49-9a00-056a411a915e" providerId="ADAL" clId="{AFB73B63-DE04-42DE-818D-6E044971B4E4}" dt="2020-12-09T17:11:14.175" v="1404" actId="1076"/>
          <ac:picMkLst>
            <pc:docMk/>
            <pc:sldMk cId="2758581718" sldId="318"/>
            <ac:picMk id="7" creationId="{3B91FC3F-ACB2-4F7A-859A-B9CCA8DC9053}"/>
          </ac:picMkLst>
        </pc:picChg>
        <pc:picChg chg="del mod">
          <ac:chgData name="Macedo, Rogelio" userId="09d43d06-09f2-4f49-9a00-056a411a915e" providerId="ADAL" clId="{AFB73B63-DE04-42DE-818D-6E044971B4E4}" dt="2020-12-09T17:11:40.031" v="1408" actId="478"/>
          <ac:picMkLst>
            <pc:docMk/>
            <pc:sldMk cId="2758581718" sldId="318"/>
            <ac:picMk id="11" creationId="{B741D68D-6194-4C5F-A33E-313ED7F0CA08}"/>
          </ac:picMkLst>
        </pc:picChg>
        <pc:picChg chg="add del mod">
          <ac:chgData name="Macedo, Rogelio" userId="09d43d06-09f2-4f49-9a00-056a411a915e" providerId="ADAL" clId="{AFB73B63-DE04-42DE-818D-6E044971B4E4}" dt="2020-12-09T17:11:37.453" v="1407" actId="478"/>
          <ac:picMkLst>
            <pc:docMk/>
            <pc:sldMk cId="2758581718" sldId="318"/>
            <ac:picMk id="12" creationId="{B33D60AF-B8C1-427A-A687-C3C5CB8A1ACB}"/>
          </ac:picMkLst>
        </pc:picChg>
        <pc:picChg chg="add mod modCrop">
          <ac:chgData name="Macedo, Rogelio" userId="09d43d06-09f2-4f49-9a00-056a411a915e" providerId="ADAL" clId="{AFB73B63-DE04-42DE-818D-6E044971B4E4}" dt="2020-12-09T17:15:45.975" v="1489" actId="14100"/>
          <ac:picMkLst>
            <pc:docMk/>
            <pc:sldMk cId="2758581718" sldId="318"/>
            <ac:picMk id="13" creationId="{96678549-E27E-4985-AD19-40C61AE44AA1}"/>
          </ac:picMkLst>
        </pc:picChg>
        <pc:picChg chg="add del mod">
          <ac:chgData name="Macedo, Rogelio" userId="09d43d06-09f2-4f49-9a00-056a411a915e" providerId="ADAL" clId="{AFB73B63-DE04-42DE-818D-6E044971B4E4}" dt="2020-12-09T17:18:35.390" v="1495"/>
          <ac:picMkLst>
            <pc:docMk/>
            <pc:sldMk cId="2758581718" sldId="318"/>
            <ac:picMk id="14" creationId="{952C1DF0-864C-40D3-B290-6983C2C2157C}"/>
          </ac:picMkLst>
        </pc:picChg>
        <pc:picChg chg="add mod">
          <ac:chgData name="Macedo, Rogelio" userId="09d43d06-09f2-4f49-9a00-056a411a915e" providerId="ADAL" clId="{AFB73B63-DE04-42DE-818D-6E044971B4E4}" dt="2020-12-09T17:20:10.358" v="1503" actId="1076"/>
          <ac:picMkLst>
            <pc:docMk/>
            <pc:sldMk cId="2758581718" sldId="318"/>
            <ac:picMk id="17" creationId="{39C3509C-912D-4324-8E6F-0CC6BBA224F3}"/>
          </ac:picMkLst>
        </pc:picChg>
      </pc:sldChg>
      <pc:sldChg chg="addSp modSp modAnim modNotesTx">
        <pc:chgData name="Macedo, Rogelio" userId="09d43d06-09f2-4f49-9a00-056a411a915e" providerId="ADAL" clId="{AFB73B63-DE04-42DE-818D-6E044971B4E4}" dt="2020-12-10T17:04:33.427" v="8978" actId="20577"/>
        <pc:sldMkLst>
          <pc:docMk/>
          <pc:sldMk cId="3593024420" sldId="319"/>
        </pc:sldMkLst>
        <pc:spChg chg="mod">
          <ac:chgData name="Macedo, Rogelio" userId="09d43d06-09f2-4f49-9a00-056a411a915e" providerId="ADAL" clId="{AFB73B63-DE04-42DE-818D-6E044971B4E4}" dt="2020-12-10T17:04:33.427" v="8978" actId="20577"/>
          <ac:spMkLst>
            <pc:docMk/>
            <pc:sldMk cId="3593024420" sldId="319"/>
            <ac:spMk id="3" creationId="{40293884-A3E2-4FE1-AF38-84CD8D36607F}"/>
          </ac:spMkLst>
        </pc:spChg>
        <pc:spChg chg="add mod">
          <ac:chgData name="Macedo, Rogelio" userId="09d43d06-09f2-4f49-9a00-056a411a915e" providerId="ADAL" clId="{AFB73B63-DE04-42DE-818D-6E044971B4E4}" dt="2020-12-10T05:35:08.359" v="5296" actId="120"/>
          <ac:spMkLst>
            <pc:docMk/>
            <pc:sldMk cId="3593024420" sldId="319"/>
            <ac:spMk id="8" creationId="{88EC1F3D-BFF2-4171-892A-06854F682185}"/>
          </ac:spMkLst>
        </pc:spChg>
      </pc:sldChg>
      <pc:sldChg chg="modSp modAnim">
        <pc:chgData name="Macedo, Rogelio" userId="09d43d06-09f2-4f49-9a00-056a411a915e" providerId="ADAL" clId="{AFB73B63-DE04-42DE-818D-6E044971B4E4}" dt="2020-12-10T07:45:21.258" v="8036"/>
        <pc:sldMkLst>
          <pc:docMk/>
          <pc:sldMk cId="3665836246" sldId="320"/>
        </pc:sldMkLst>
        <pc:spChg chg="mod">
          <ac:chgData name="Macedo, Rogelio" userId="09d43d06-09f2-4f49-9a00-056a411a915e" providerId="ADAL" clId="{AFB73B63-DE04-42DE-818D-6E044971B4E4}" dt="2020-12-10T07:35:32.750" v="8021" actId="20577"/>
          <ac:spMkLst>
            <pc:docMk/>
            <pc:sldMk cId="3665836246" sldId="320"/>
            <ac:spMk id="8" creationId="{63FB3E48-7038-4DF3-BB6C-45481839C678}"/>
          </ac:spMkLst>
        </pc:spChg>
        <pc:spChg chg="mod">
          <ac:chgData name="Macedo, Rogelio" userId="09d43d06-09f2-4f49-9a00-056a411a915e" providerId="ADAL" clId="{AFB73B63-DE04-42DE-818D-6E044971B4E4}" dt="2020-12-10T05:46:20.281" v="5435" actId="20577"/>
          <ac:spMkLst>
            <pc:docMk/>
            <pc:sldMk cId="3665836246" sldId="320"/>
            <ac:spMk id="21" creationId="{B871C812-0B9E-4324-8DA3-03B3CB6E147F}"/>
          </ac:spMkLst>
        </pc:spChg>
        <pc:spChg chg="mod">
          <ac:chgData name="Macedo, Rogelio" userId="09d43d06-09f2-4f49-9a00-056a411a915e" providerId="ADAL" clId="{AFB73B63-DE04-42DE-818D-6E044971B4E4}" dt="2020-12-10T07:34:08.387" v="7998" actId="20577"/>
          <ac:spMkLst>
            <pc:docMk/>
            <pc:sldMk cId="3665836246" sldId="320"/>
            <ac:spMk id="31" creationId="{4C193770-2EA2-484F-AB38-36E9F2B876BA}"/>
          </ac:spMkLst>
        </pc:spChg>
        <pc:spChg chg="mod">
          <ac:chgData name="Macedo, Rogelio" userId="09d43d06-09f2-4f49-9a00-056a411a915e" providerId="ADAL" clId="{AFB73B63-DE04-42DE-818D-6E044971B4E4}" dt="2020-12-10T07:32:28.187" v="7850" actId="20577"/>
          <ac:spMkLst>
            <pc:docMk/>
            <pc:sldMk cId="3665836246" sldId="320"/>
            <ac:spMk id="32" creationId="{1338A0C1-97F7-46C5-8BDC-0A929776CD5F}"/>
          </ac:spMkLst>
        </pc:spChg>
        <pc:grpChg chg="mod">
          <ac:chgData name="Macedo, Rogelio" userId="09d43d06-09f2-4f49-9a00-056a411a915e" providerId="ADAL" clId="{AFB73B63-DE04-42DE-818D-6E044971B4E4}" dt="2020-12-10T07:24:26.056" v="7726" actId="1076"/>
          <ac:grpSpMkLst>
            <pc:docMk/>
            <pc:sldMk cId="3665836246" sldId="320"/>
            <ac:grpSpMk id="23" creationId="{3F2F7E64-41B9-4879-B152-79A24D2D008F}"/>
          </ac:grpSpMkLst>
        </pc:grpChg>
        <pc:grpChg chg="mod">
          <ac:chgData name="Macedo, Rogelio" userId="09d43d06-09f2-4f49-9a00-056a411a915e" providerId="ADAL" clId="{AFB73B63-DE04-42DE-818D-6E044971B4E4}" dt="2020-12-10T07:24:23.030" v="7725" actId="1076"/>
          <ac:grpSpMkLst>
            <pc:docMk/>
            <pc:sldMk cId="3665836246" sldId="320"/>
            <ac:grpSpMk id="25" creationId="{4B21DBBB-021C-42B3-B1FE-427EC6487783}"/>
          </ac:grpSpMkLst>
        </pc:grpChg>
        <pc:grpChg chg="mod">
          <ac:chgData name="Macedo, Rogelio" userId="09d43d06-09f2-4f49-9a00-056a411a915e" providerId="ADAL" clId="{AFB73B63-DE04-42DE-818D-6E044971B4E4}" dt="2020-12-10T07:24:35.618" v="7727" actId="1076"/>
          <ac:grpSpMkLst>
            <pc:docMk/>
            <pc:sldMk cId="3665836246" sldId="320"/>
            <ac:grpSpMk id="27" creationId="{A2FC5BA3-E4CD-4B7D-BEC9-76D870EAF200}"/>
          </ac:grpSpMkLst>
        </pc:grpChg>
        <pc:picChg chg="mod">
          <ac:chgData name="Macedo, Rogelio" userId="09d43d06-09f2-4f49-9a00-056a411a915e" providerId="ADAL" clId="{AFB73B63-DE04-42DE-818D-6E044971B4E4}" dt="2020-12-10T07:23:19.223" v="7719" actId="1076"/>
          <ac:picMkLst>
            <pc:docMk/>
            <pc:sldMk cId="3665836246" sldId="320"/>
            <ac:picMk id="6" creationId="{325A19EF-55A9-42EF-8E3F-A97BDB11EB1F}"/>
          </ac:picMkLst>
        </pc:picChg>
      </pc:sldChg>
      <pc:sldChg chg="addSp delSp add del modAnim">
        <pc:chgData name="Macedo, Rogelio" userId="09d43d06-09f2-4f49-9a00-056a411a915e" providerId="ADAL" clId="{AFB73B63-DE04-42DE-818D-6E044971B4E4}" dt="2020-12-09T17:21:01.372" v="1511" actId="2696"/>
        <pc:sldMkLst>
          <pc:docMk/>
          <pc:sldMk cId="1230070924" sldId="321"/>
        </pc:sldMkLst>
        <pc:picChg chg="add del">
          <ac:chgData name="Macedo, Rogelio" userId="09d43d06-09f2-4f49-9a00-056a411a915e" providerId="ADAL" clId="{AFB73B63-DE04-42DE-818D-6E044971B4E4}" dt="2020-12-09T17:20:51.049" v="1508"/>
          <ac:picMkLst>
            <pc:docMk/>
            <pc:sldMk cId="1230070924" sldId="321"/>
            <ac:picMk id="3" creationId="{820F7DD7-FE31-4671-A79D-2B6B5C76A766}"/>
          </ac:picMkLst>
        </pc:picChg>
        <pc:picChg chg="add del">
          <ac:chgData name="Macedo, Rogelio" userId="09d43d06-09f2-4f49-9a00-056a411a915e" providerId="ADAL" clId="{AFB73B63-DE04-42DE-818D-6E044971B4E4}" dt="2020-12-09T17:20:47.638" v="1507"/>
          <ac:picMkLst>
            <pc:docMk/>
            <pc:sldMk cId="1230070924" sldId="321"/>
            <ac:picMk id="4" creationId="{9AB05AEE-C098-4EF5-BE4D-1C82A12FB959}"/>
          </ac:picMkLst>
        </pc:picChg>
      </pc:sldChg>
      <pc:sldChg chg="add del">
        <pc:chgData name="Macedo, Rogelio" userId="09d43d06-09f2-4f49-9a00-056a411a915e" providerId="ADAL" clId="{AFB73B63-DE04-42DE-818D-6E044971B4E4}" dt="2020-12-09T18:00:35.114" v="1829" actId="2696"/>
        <pc:sldMkLst>
          <pc:docMk/>
          <pc:sldMk cId="1536406595" sldId="322"/>
        </pc:sldMkLst>
      </pc:sldChg>
      <pc:sldChg chg="addSp delSp modSp add del ord addAnim delAnim modAnim">
        <pc:chgData name="Macedo, Rogelio" userId="09d43d06-09f2-4f49-9a00-056a411a915e" providerId="ADAL" clId="{AFB73B63-DE04-42DE-818D-6E044971B4E4}" dt="2020-12-09T21:51:50.910" v="2657" actId="2696"/>
        <pc:sldMkLst>
          <pc:docMk/>
          <pc:sldMk cId="2465674008" sldId="323"/>
        </pc:sldMkLst>
        <pc:spChg chg="add del mod">
          <ac:chgData name="Macedo, Rogelio" userId="09d43d06-09f2-4f49-9a00-056a411a915e" providerId="ADAL" clId="{AFB73B63-DE04-42DE-818D-6E044971B4E4}" dt="2020-12-09T17:22:49.308" v="1545" actId="20577"/>
          <ac:spMkLst>
            <pc:docMk/>
            <pc:sldMk cId="2465674008" sldId="323"/>
            <ac:spMk id="2" creationId="{C1A65C6E-8D94-4609-95AE-7C7F175AD7AB}"/>
          </ac:spMkLst>
        </pc:spChg>
        <pc:spChg chg="add del mod">
          <ac:chgData name="Macedo, Rogelio" userId="09d43d06-09f2-4f49-9a00-056a411a915e" providerId="ADAL" clId="{AFB73B63-DE04-42DE-818D-6E044971B4E4}" dt="2020-12-09T17:22:18.865" v="1536" actId="478"/>
          <ac:spMkLst>
            <pc:docMk/>
            <pc:sldMk cId="2465674008" sldId="323"/>
            <ac:spMk id="5" creationId="{F2126E6E-F7F3-425B-847D-E48E9602043E}"/>
          </ac:spMkLst>
        </pc:spChg>
        <pc:spChg chg="add del">
          <ac:chgData name="Macedo, Rogelio" userId="09d43d06-09f2-4f49-9a00-056a411a915e" providerId="ADAL" clId="{AFB73B63-DE04-42DE-818D-6E044971B4E4}" dt="2020-12-09T17:22:42.445" v="1538" actId="478"/>
          <ac:spMkLst>
            <pc:docMk/>
            <pc:sldMk cId="2465674008" sldId="323"/>
            <ac:spMk id="14" creationId="{3A017C79-2E1A-435B-AFA5-79017456C2AE}"/>
          </ac:spMkLst>
        </pc:spChg>
        <pc:spChg chg="add del">
          <ac:chgData name="Macedo, Rogelio" userId="09d43d06-09f2-4f49-9a00-056a411a915e" providerId="ADAL" clId="{AFB73B63-DE04-42DE-818D-6E044971B4E4}" dt="2020-12-09T17:22:42.445" v="1538" actId="478"/>
          <ac:spMkLst>
            <pc:docMk/>
            <pc:sldMk cId="2465674008" sldId="323"/>
            <ac:spMk id="15" creationId="{21ECBCAB-6F86-4B95-BD8D-E45E1DC93BCF}"/>
          </ac:spMkLst>
        </pc:spChg>
        <pc:spChg chg="add del">
          <ac:chgData name="Macedo, Rogelio" userId="09d43d06-09f2-4f49-9a00-056a411a915e" providerId="ADAL" clId="{AFB73B63-DE04-42DE-818D-6E044971B4E4}" dt="2020-12-09T17:22:42.445" v="1538" actId="478"/>
          <ac:spMkLst>
            <pc:docMk/>
            <pc:sldMk cId="2465674008" sldId="323"/>
            <ac:spMk id="16" creationId="{A1DBCEE1-5833-4D3A-A17E-5EBB030530D5}"/>
          </ac:spMkLst>
        </pc:spChg>
        <pc:spChg chg="add del">
          <ac:chgData name="Macedo, Rogelio" userId="09d43d06-09f2-4f49-9a00-056a411a915e" providerId="ADAL" clId="{AFB73B63-DE04-42DE-818D-6E044971B4E4}" dt="2020-12-09T17:22:42.445" v="1538" actId="478"/>
          <ac:spMkLst>
            <pc:docMk/>
            <pc:sldMk cId="2465674008" sldId="323"/>
            <ac:spMk id="17" creationId="{4EEB2933-0059-4426-81F2-C5DB04CDE7EB}"/>
          </ac:spMkLst>
        </pc:spChg>
        <pc:spChg chg="add del">
          <ac:chgData name="Macedo, Rogelio" userId="09d43d06-09f2-4f49-9a00-056a411a915e" providerId="ADAL" clId="{AFB73B63-DE04-42DE-818D-6E044971B4E4}" dt="2020-12-09T17:22:42.445" v="1538" actId="478"/>
          <ac:spMkLst>
            <pc:docMk/>
            <pc:sldMk cId="2465674008" sldId="323"/>
            <ac:spMk id="18" creationId="{21D9105C-AECA-4F95-AD71-520A2629B62E}"/>
          </ac:spMkLst>
        </pc:spChg>
        <pc:spChg chg="add del mod">
          <ac:chgData name="Macedo, Rogelio" userId="09d43d06-09f2-4f49-9a00-056a411a915e" providerId="ADAL" clId="{AFB73B63-DE04-42DE-818D-6E044971B4E4}" dt="2020-12-09T17:22:42.445" v="1538" actId="478"/>
          <ac:spMkLst>
            <pc:docMk/>
            <pc:sldMk cId="2465674008" sldId="323"/>
            <ac:spMk id="19" creationId="{270E0184-B415-464C-8348-224CD0BA787B}"/>
          </ac:spMkLst>
        </pc:spChg>
        <pc:spChg chg="add del">
          <ac:chgData name="Macedo, Rogelio" userId="09d43d06-09f2-4f49-9a00-056a411a915e" providerId="ADAL" clId="{AFB73B63-DE04-42DE-818D-6E044971B4E4}" dt="2020-12-09T17:22:42.445" v="1538" actId="478"/>
          <ac:spMkLst>
            <pc:docMk/>
            <pc:sldMk cId="2465674008" sldId="323"/>
            <ac:spMk id="21" creationId="{193D00B6-F199-4AF1-A384-4FAFE635134F}"/>
          </ac:spMkLst>
        </pc:spChg>
        <pc:spChg chg="add del">
          <ac:chgData name="Macedo, Rogelio" userId="09d43d06-09f2-4f49-9a00-056a411a915e" providerId="ADAL" clId="{AFB73B63-DE04-42DE-818D-6E044971B4E4}" dt="2020-12-09T17:22:42.445" v="1538" actId="478"/>
          <ac:spMkLst>
            <pc:docMk/>
            <pc:sldMk cId="2465674008" sldId="323"/>
            <ac:spMk id="22" creationId="{05D89383-04BD-4740-ABDA-8EBBB89CEBE7}"/>
          </ac:spMkLst>
        </pc:spChg>
        <pc:spChg chg="add del">
          <ac:chgData name="Macedo, Rogelio" userId="09d43d06-09f2-4f49-9a00-056a411a915e" providerId="ADAL" clId="{AFB73B63-DE04-42DE-818D-6E044971B4E4}" dt="2020-12-09T17:22:42.445" v="1538" actId="478"/>
          <ac:spMkLst>
            <pc:docMk/>
            <pc:sldMk cId="2465674008" sldId="323"/>
            <ac:spMk id="23" creationId="{B9FBED98-9E9A-4D88-83BE-FAC0F14C9DCB}"/>
          </ac:spMkLst>
        </pc:spChg>
        <pc:picChg chg="add del">
          <ac:chgData name="Macedo, Rogelio" userId="09d43d06-09f2-4f49-9a00-056a411a915e" providerId="ADAL" clId="{AFB73B63-DE04-42DE-818D-6E044971B4E4}" dt="2020-12-09T17:22:11.120" v="1533" actId="478"/>
          <ac:picMkLst>
            <pc:docMk/>
            <pc:sldMk cId="2465674008" sldId="323"/>
            <ac:picMk id="6" creationId="{325A19EF-55A9-42EF-8E3F-A97BDB11EB1F}"/>
          </ac:picMkLst>
        </pc:picChg>
        <pc:picChg chg="add del">
          <ac:chgData name="Macedo, Rogelio" userId="09d43d06-09f2-4f49-9a00-056a411a915e" providerId="ADAL" clId="{AFB73B63-DE04-42DE-818D-6E044971B4E4}" dt="2020-12-09T17:22:23.721" v="1537" actId="478"/>
          <ac:picMkLst>
            <pc:docMk/>
            <pc:sldMk cId="2465674008" sldId="323"/>
            <ac:picMk id="8" creationId="{497DF7C1-ED85-4B30-A35B-66BC26C0AD28}"/>
          </ac:picMkLst>
        </pc:picChg>
        <pc:picChg chg="add del">
          <ac:chgData name="Macedo, Rogelio" userId="09d43d06-09f2-4f49-9a00-056a411a915e" providerId="ADAL" clId="{AFB73B63-DE04-42DE-818D-6E044971B4E4}" dt="2020-12-09T17:22:42.445" v="1538" actId="478"/>
          <ac:picMkLst>
            <pc:docMk/>
            <pc:sldMk cId="2465674008" sldId="323"/>
            <ac:picMk id="9" creationId="{A394C708-464A-4ABE-AB59-45B9A23A54F4}"/>
          </ac:picMkLst>
        </pc:picChg>
        <pc:picChg chg="add del">
          <ac:chgData name="Macedo, Rogelio" userId="09d43d06-09f2-4f49-9a00-056a411a915e" providerId="ADAL" clId="{AFB73B63-DE04-42DE-818D-6E044971B4E4}" dt="2020-12-09T17:22:42.445" v="1538" actId="478"/>
          <ac:picMkLst>
            <pc:docMk/>
            <pc:sldMk cId="2465674008" sldId="323"/>
            <ac:picMk id="10" creationId="{5B2DA8D1-BD35-408C-8204-99B872A678BC}"/>
          </ac:picMkLst>
        </pc:picChg>
        <pc:picChg chg="add del">
          <ac:chgData name="Macedo, Rogelio" userId="09d43d06-09f2-4f49-9a00-056a411a915e" providerId="ADAL" clId="{AFB73B63-DE04-42DE-818D-6E044971B4E4}" dt="2020-12-09T17:22:42.445" v="1538" actId="478"/>
          <ac:picMkLst>
            <pc:docMk/>
            <pc:sldMk cId="2465674008" sldId="323"/>
            <ac:picMk id="11" creationId="{BFD6BF6D-5CDF-4AAE-A8AF-82233B9EA8B6}"/>
          </ac:picMkLst>
        </pc:picChg>
        <pc:picChg chg="add del">
          <ac:chgData name="Macedo, Rogelio" userId="09d43d06-09f2-4f49-9a00-056a411a915e" providerId="ADAL" clId="{AFB73B63-DE04-42DE-818D-6E044971B4E4}" dt="2020-12-09T17:22:42.445" v="1538" actId="478"/>
          <ac:picMkLst>
            <pc:docMk/>
            <pc:sldMk cId="2465674008" sldId="323"/>
            <ac:picMk id="12" creationId="{8034AB73-5357-475D-94B8-109271C8807E}"/>
          </ac:picMkLst>
        </pc:picChg>
        <pc:picChg chg="add del">
          <ac:chgData name="Macedo, Rogelio" userId="09d43d06-09f2-4f49-9a00-056a411a915e" providerId="ADAL" clId="{AFB73B63-DE04-42DE-818D-6E044971B4E4}" dt="2020-12-09T17:22:42.445" v="1538" actId="478"/>
          <ac:picMkLst>
            <pc:docMk/>
            <pc:sldMk cId="2465674008" sldId="323"/>
            <ac:picMk id="13" creationId="{764D8BBB-402B-46FE-BCA8-6D3CC63DF487}"/>
          </ac:picMkLst>
        </pc:picChg>
        <pc:picChg chg="add del">
          <ac:chgData name="Macedo, Rogelio" userId="09d43d06-09f2-4f49-9a00-056a411a915e" providerId="ADAL" clId="{AFB73B63-DE04-42DE-818D-6E044971B4E4}" dt="2020-12-09T17:21:21.414" v="1515"/>
          <ac:picMkLst>
            <pc:docMk/>
            <pc:sldMk cId="2465674008" sldId="323"/>
            <ac:picMk id="24" creationId="{0D07E22A-BA48-4E88-B81D-E38243957F32}"/>
          </ac:picMkLst>
        </pc:picChg>
      </pc:sldChg>
      <pc:sldChg chg="addSp delSp modSp add ord modNotesTx">
        <pc:chgData name="Macedo, Rogelio" userId="09d43d06-09f2-4f49-9a00-056a411a915e" providerId="ADAL" clId="{AFB73B63-DE04-42DE-818D-6E044971B4E4}" dt="2020-12-09T17:40:43.342" v="1734" actId="20577"/>
        <pc:sldMkLst>
          <pc:docMk/>
          <pc:sldMk cId="3476894923" sldId="324"/>
        </pc:sldMkLst>
        <pc:spChg chg="mod">
          <ac:chgData name="Macedo, Rogelio" userId="09d43d06-09f2-4f49-9a00-056a411a915e" providerId="ADAL" clId="{AFB73B63-DE04-42DE-818D-6E044971B4E4}" dt="2020-12-09T17:40:43.342" v="1734" actId="20577"/>
          <ac:spMkLst>
            <pc:docMk/>
            <pc:sldMk cId="3476894923" sldId="324"/>
            <ac:spMk id="2" creationId="{C1A65C6E-8D94-4609-95AE-7C7F175AD7AB}"/>
          </ac:spMkLst>
        </pc:spChg>
        <pc:spChg chg="add mod">
          <ac:chgData name="Macedo, Rogelio" userId="09d43d06-09f2-4f49-9a00-056a411a915e" providerId="ADAL" clId="{AFB73B63-DE04-42DE-818D-6E044971B4E4}" dt="2020-12-09T17:26:27.184" v="1559" actId="207"/>
          <ac:spMkLst>
            <pc:docMk/>
            <pc:sldMk cId="3476894923" sldId="324"/>
            <ac:spMk id="8" creationId="{B0710D5A-943C-40A3-964C-812F7528F78B}"/>
          </ac:spMkLst>
        </pc:spChg>
        <pc:picChg chg="add del">
          <ac:chgData name="Macedo, Rogelio" userId="09d43d06-09f2-4f49-9a00-056a411a915e" providerId="ADAL" clId="{AFB73B63-DE04-42DE-818D-6E044971B4E4}" dt="2020-12-09T17:23:35.230" v="1553"/>
          <ac:picMkLst>
            <pc:docMk/>
            <pc:sldMk cId="3476894923" sldId="324"/>
            <ac:picMk id="3" creationId="{CD503A5C-8CFB-4315-BF9E-3A770627F74E}"/>
          </ac:picMkLst>
        </pc:picChg>
        <pc:picChg chg="add mod">
          <ac:chgData name="Macedo, Rogelio" userId="09d43d06-09f2-4f49-9a00-056a411a915e" providerId="ADAL" clId="{AFB73B63-DE04-42DE-818D-6E044971B4E4}" dt="2020-12-09T17:26:04.521" v="1558" actId="1076"/>
          <ac:picMkLst>
            <pc:docMk/>
            <pc:sldMk cId="3476894923" sldId="324"/>
            <ac:picMk id="9" creationId="{640B7A39-8D15-4F4B-9501-492E94F0C19E}"/>
          </ac:picMkLst>
        </pc:picChg>
        <pc:picChg chg="add mod">
          <ac:chgData name="Macedo, Rogelio" userId="09d43d06-09f2-4f49-9a00-056a411a915e" providerId="ADAL" clId="{AFB73B63-DE04-42DE-818D-6E044971B4E4}" dt="2020-12-09T17:26:04.521" v="1558" actId="1076"/>
          <ac:picMkLst>
            <pc:docMk/>
            <pc:sldMk cId="3476894923" sldId="324"/>
            <ac:picMk id="10" creationId="{F2E39B81-8679-4DCB-9CE8-AA9407BE828F}"/>
          </ac:picMkLst>
        </pc:picChg>
        <pc:picChg chg="add mod">
          <ac:chgData name="Macedo, Rogelio" userId="09d43d06-09f2-4f49-9a00-056a411a915e" providerId="ADAL" clId="{AFB73B63-DE04-42DE-818D-6E044971B4E4}" dt="2020-12-09T17:26:04.521" v="1558" actId="1076"/>
          <ac:picMkLst>
            <pc:docMk/>
            <pc:sldMk cId="3476894923" sldId="324"/>
            <ac:picMk id="11" creationId="{6757497A-BA6D-4693-95F3-02BD77E6CBFD}"/>
          </ac:picMkLst>
        </pc:picChg>
        <pc:picChg chg="add mod">
          <ac:chgData name="Macedo, Rogelio" userId="09d43d06-09f2-4f49-9a00-056a411a915e" providerId="ADAL" clId="{AFB73B63-DE04-42DE-818D-6E044971B4E4}" dt="2020-12-09T17:26:04.521" v="1558" actId="1076"/>
          <ac:picMkLst>
            <pc:docMk/>
            <pc:sldMk cId="3476894923" sldId="324"/>
            <ac:picMk id="12" creationId="{B29E0156-851E-45E7-9C38-789514C24DD6}"/>
          </ac:picMkLst>
        </pc:picChg>
      </pc:sldChg>
      <pc:sldChg chg="addSp modSp add">
        <pc:chgData name="Macedo, Rogelio" userId="09d43d06-09f2-4f49-9a00-056a411a915e" providerId="ADAL" clId="{AFB73B63-DE04-42DE-818D-6E044971B4E4}" dt="2020-12-09T17:41:10.134" v="1741" actId="20577"/>
        <pc:sldMkLst>
          <pc:docMk/>
          <pc:sldMk cId="2811299323" sldId="325"/>
        </pc:sldMkLst>
        <pc:spChg chg="mod">
          <ac:chgData name="Macedo, Rogelio" userId="09d43d06-09f2-4f49-9a00-056a411a915e" providerId="ADAL" clId="{AFB73B63-DE04-42DE-818D-6E044971B4E4}" dt="2020-12-09T17:41:10.134" v="1741" actId="20577"/>
          <ac:spMkLst>
            <pc:docMk/>
            <pc:sldMk cId="2811299323" sldId="325"/>
            <ac:spMk id="2" creationId="{C1A65C6E-8D94-4609-95AE-7C7F175AD7AB}"/>
          </ac:spMkLst>
        </pc:spChg>
        <pc:spChg chg="add mod">
          <ac:chgData name="Macedo, Rogelio" userId="09d43d06-09f2-4f49-9a00-056a411a915e" providerId="ADAL" clId="{AFB73B63-DE04-42DE-818D-6E044971B4E4}" dt="2020-12-09T17:35:54.229" v="1690" actId="20577"/>
          <ac:spMkLst>
            <pc:docMk/>
            <pc:sldMk cId="2811299323" sldId="325"/>
            <ac:spMk id="8" creationId="{CC9E89F5-EBAF-411D-9D4C-6E00D9641E01}"/>
          </ac:spMkLst>
        </pc:spChg>
        <pc:picChg chg="add mod">
          <ac:chgData name="Macedo, Rogelio" userId="09d43d06-09f2-4f49-9a00-056a411a915e" providerId="ADAL" clId="{AFB73B63-DE04-42DE-818D-6E044971B4E4}" dt="2020-12-09T17:34:52.564" v="1681" actId="1076"/>
          <ac:picMkLst>
            <pc:docMk/>
            <pc:sldMk cId="2811299323" sldId="325"/>
            <ac:picMk id="9" creationId="{709E3B40-4E3F-422C-B2FB-10CD20986117}"/>
          </ac:picMkLst>
        </pc:picChg>
      </pc:sldChg>
      <pc:sldChg chg="addSp modSp add">
        <pc:chgData name="Macedo, Rogelio" userId="09d43d06-09f2-4f49-9a00-056a411a915e" providerId="ADAL" clId="{AFB73B63-DE04-42DE-818D-6E044971B4E4}" dt="2020-12-09T17:40:49.084" v="1740" actId="20577"/>
        <pc:sldMkLst>
          <pc:docMk/>
          <pc:sldMk cId="67743738" sldId="326"/>
        </pc:sldMkLst>
        <pc:spChg chg="mod">
          <ac:chgData name="Macedo, Rogelio" userId="09d43d06-09f2-4f49-9a00-056a411a915e" providerId="ADAL" clId="{AFB73B63-DE04-42DE-818D-6E044971B4E4}" dt="2020-12-09T17:40:49.084" v="1740" actId="20577"/>
          <ac:spMkLst>
            <pc:docMk/>
            <pc:sldMk cId="67743738" sldId="326"/>
            <ac:spMk id="2" creationId="{C1A65C6E-8D94-4609-95AE-7C7F175AD7AB}"/>
          </ac:spMkLst>
        </pc:spChg>
        <pc:spChg chg="add mod">
          <ac:chgData name="Macedo, Rogelio" userId="09d43d06-09f2-4f49-9a00-056a411a915e" providerId="ADAL" clId="{AFB73B63-DE04-42DE-818D-6E044971B4E4}" dt="2020-12-09T17:39:59.493" v="1703" actId="404"/>
          <ac:spMkLst>
            <pc:docMk/>
            <pc:sldMk cId="67743738" sldId="326"/>
            <ac:spMk id="8" creationId="{CE3E1351-AD9A-4405-9CE7-38E412D60F1B}"/>
          </ac:spMkLst>
        </pc:spChg>
        <pc:picChg chg="add mod">
          <ac:chgData name="Macedo, Rogelio" userId="09d43d06-09f2-4f49-9a00-056a411a915e" providerId="ADAL" clId="{AFB73B63-DE04-42DE-818D-6E044971B4E4}" dt="2020-12-09T17:39:18.422" v="1696" actId="1076"/>
          <ac:picMkLst>
            <pc:docMk/>
            <pc:sldMk cId="67743738" sldId="326"/>
            <ac:picMk id="9" creationId="{C2548870-063A-41DA-9CA5-B95301EE17CA}"/>
          </ac:picMkLst>
        </pc:picChg>
        <pc:picChg chg="add mod">
          <ac:chgData name="Macedo, Rogelio" userId="09d43d06-09f2-4f49-9a00-056a411a915e" providerId="ADAL" clId="{AFB73B63-DE04-42DE-818D-6E044971B4E4}" dt="2020-12-09T17:39:18.422" v="1696" actId="1076"/>
          <ac:picMkLst>
            <pc:docMk/>
            <pc:sldMk cId="67743738" sldId="326"/>
            <ac:picMk id="10" creationId="{F38DE451-8782-40B5-B28C-B20E95417601}"/>
          </ac:picMkLst>
        </pc:picChg>
      </pc:sldChg>
      <pc:sldChg chg="addSp modSp add">
        <pc:chgData name="Macedo, Rogelio" userId="09d43d06-09f2-4f49-9a00-056a411a915e" providerId="ADAL" clId="{AFB73B63-DE04-42DE-818D-6E044971B4E4}" dt="2020-12-09T17:50:27.441" v="1779" actId="1076"/>
        <pc:sldMkLst>
          <pc:docMk/>
          <pc:sldMk cId="3093963738" sldId="327"/>
        </pc:sldMkLst>
        <pc:spChg chg="mod">
          <ac:chgData name="Macedo, Rogelio" userId="09d43d06-09f2-4f49-9a00-056a411a915e" providerId="ADAL" clId="{AFB73B63-DE04-42DE-818D-6E044971B4E4}" dt="2020-12-09T17:49:50.631" v="1775" actId="404"/>
          <ac:spMkLst>
            <pc:docMk/>
            <pc:sldMk cId="3093963738" sldId="327"/>
            <ac:spMk id="2" creationId="{C1A65C6E-8D94-4609-95AE-7C7F175AD7AB}"/>
          </ac:spMkLst>
        </pc:spChg>
        <pc:spChg chg="add mod">
          <ac:chgData name="Macedo, Rogelio" userId="09d43d06-09f2-4f49-9a00-056a411a915e" providerId="ADAL" clId="{AFB73B63-DE04-42DE-818D-6E044971B4E4}" dt="2020-12-09T17:50:27.441" v="1779" actId="1076"/>
          <ac:spMkLst>
            <pc:docMk/>
            <pc:sldMk cId="3093963738" sldId="327"/>
            <ac:spMk id="9" creationId="{12EDFF02-5707-4835-A48E-5186A9DDAF84}"/>
          </ac:spMkLst>
        </pc:spChg>
        <pc:spChg chg="add mod">
          <ac:chgData name="Macedo, Rogelio" userId="09d43d06-09f2-4f49-9a00-056a411a915e" providerId="ADAL" clId="{AFB73B63-DE04-42DE-818D-6E044971B4E4}" dt="2020-12-09T17:50:27.441" v="1779" actId="1076"/>
          <ac:spMkLst>
            <pc:docMk/>
            <pc:sldMk cId="3093963738" sldId="327"/>
            <ac:spMk id="12" creationId="{8340AEEE-D2D2-40B6-970F-1C03350A9E0F}"/>
          </ac:spMkLst>
        </pc:spChg>
        <pc:spChg chg="add mod">
          <ac:chgData name="Macedo, Rogelio" userId="09d43d06-09f2-4f49-9a00-056a411a915e" providerId="ADAL" clId="{AFB73B63-DE04-42DE-818D-6E044971B4E4}" dt="2020-12-09T17:50:27.441" v="1779" actId="1076"/>
          <ac:spMkLst>
            <pc:docMk/>
            <pc:sldMk cId="3093963738" sldId="327"/>
            <ac:spMk id="13" creationId="{2866D44E-253C-4073-8828-9B329DAE7916}"/>
          </ac:spMkLst>
        </pc:spChg>
        <pc:spChg chg="add mod">
          <ac:chgData name="Macedo, Rogelio" userId="09d43d06-09f2-4f49-9a00-056a411a915e" providerId="ADAL" clId="{AFB73B63-DE04-42DE-818D-6E044971B4E4}" dt="2020-12-09T17:50:27.441" v="1779" actId="1076"/>
          <ac:spMkLst>
            <pc:docMk/>
            <pc:sldMk cId="3093963738" sldId="327"/>
            <ac:spMk id="14" creationId="{C42BA020-A45B-47CA-8F0D-86C6C5004355}"/>
          </ac:spMkLst>
        </pc:spChg>
        <pc:picChg chg="mod">
          <ac:chgData name="Macedo, Rogelio" userId="09d43d06-09f2-4f49-9a00-056a411a915e" providerId="ADAL" clId="{AFB73B63-DE04-42DE-818D-6E044971B4E4}" dt="2020-12-09T17:49:55.288" v="1777" actId="1076"/>
          <ac:picMkLst>
            <pc:docMk/>
            <pc:sldMk cId="3093963738" sldId="327"/>
            <ac:picMk id="6" creationId="{325A19EF-55A9-42EF-8E3F-A97BDB11EB1F}"/>
          </ac:picMkLst>
        </pc:picChg>
        <pc:picChg chg="add mod">
          <ac:chgData name="Macedo, Rogelio" userId="09d43d06-09f2-4f49-9a00-056a411a915e" providerId="ADAL" clId="{AFB73B63-DE04-42DE-818D-6E044971B4E4}" dt="2020-12-09T17:50:27.441" v="1779" actId="1076"/>
          <ac:picMkLst>
            <pc:docMk/>
            <pc:sldMk cId="3093963738" sldId="327"/>
            <ac:picMk id="8" creationId="{8F98B65E-A388-46D1-A013-40FD9213E274}"/>
          </ac:picMkLst>
        </pc:picChg>
        <pc:picChg chg="add mod">
          <ac:chgData name="Macedo, Rogelio" userId="09d43d06-09f2-4f49-9a00-056a411a915e" providerId="ADAL" clId="{AFB73B63-DE04-42DE-818D-6E044971B4E4}" dt="2020-12-09T17:50:27.441" v="1779" actId="1076"/>
          <ac:picMkLst>
            <pc:docMk/>
            <pc:sldMk cId="3093963738" sldId="327"/>
            <ac:picMk id="10" creationId="{BE13632C-CC16-4DDD-A499-3789098C15D1}"/>
          </ac:picMkLst>
        </pc:picChg>
        <pc:picChg chg="add mod">
          <ac:chgData name="Macedo, Rogelio" userId="09d43d06-09f2-4f49-9a00-056a411a915e" providerId="ADAL" clId="{AFB73B63-DE04-42DE-818D-6E044971B4E4}" dt="2020-12-09T17:50:27.441" v="1779" actId="1076"/>
          <ac:picMkLst>
            <pc:docMk/>
            <pc:sldMk cId="3093963738" sldId="327"/>
            <ac:picMk id="11" creationId="{CFE5F1E4-FA88-42ED-B565-D57BC11CCCC1}"/>
          </ac:picMkLst>
        </pc:picChg>
      </pc:sldChg>
      <pc:sldChg chg="addSp delSp modSp add modAnim">
        <pc:chgData name="Macedo, Rogelio" userId="09d43d06-09f2-4f49-9a00-056a411a915e" providerId="ADAL" clId="{AFB73B63-DE04-42DE-818D-6E044971B4E4}" dt="2020-12-10T04:03:52.302" v="4023"/>
        <pc:sldMkLst>
          <pc:docMk/>
          <pc:sldMk cId="4036933901" sldId="328"/>
        </pc:sldMkLst>
        <pc:spChg chg="mod">
          <ac:chgData name="Macedo, Rogelio" userId="09d43d06-09f2-4f49-9a00-056a411a915e" providerId="ADAL" clId="{AFB73B63-DE04-42DE-818D-6E044971B4E4}" dt="2020-12-09T17:51:43.898" v="1804" actId="20577"/>
          <ac:spMkLst>
            <pc:docMk/>
            <pc:sldMk cId="4036933901" sldId="328"/>
            <ac:spMk id="2" creationId="{C1A65C6E-8D94-4609-95AE-7C7F175AD7AB}"/>
          </ac:spMkLst>
        </pc:spChg>
        <pc:spChg chg="add del mod">
          <ac:chgData name="Macedo, Rogelio" userId="09d43d06-09f2-4f49-9a00-056a411a915e" providerId="ADAL" clId="{AFB73B63-DE04-42DE-818D-6E044971B4E4}" dt="2020-12-09T17:51:12.541" v="1784"/>
          <ac:spMkLst>
            <pc:docMk/>
            <pc:sldMk cId="4036933901" sldId="328"/>
            <ac:spMk id="8" creationId="{36121F65-0D64-4040-8B6E-8FD082385F9B}"/>
          </ac:spMkLst>
        </pc:spChg>
        <pc:spChg chg="add del mod">
          <ac:chgData name="Macedo, Rogelio" userId="09d43d06-09f2-4f49-9a00-056a411a915e" providerId="ADAL" clId="{AFB73B63-DE04-42DE-818D-6E044971B4E4}" dt="2020-12-09T17:51:12.541" v="1784"/>
          <ac:spMkLst>
            <pc:docMk/>
            <pc:sldMk cId="4036933901" sldId="328"/>
            <ac:spMk id="10" creationId="{8C5EBFAD-3059-462A-A00B-EFAA54C7175A}"/>
          </ac:spMkLst>
        </pc:spChg>
        <pc:spChg chg="add mod">
          <ac:chgData name="Macedo, Rogelio" userId="09d43d06-09f2-4f49-9a00-056a411a915e" providerId="ADAL" clId="{AFB73B63-DE04-42DE-818D-6E044971B4E4}" dt="2020-12-09T17:52:09.918" v="1811" actId="207"/>
          <ac:spMkLst>
            <pc:docMk/>
            <pc:sldMk cId="4036933901" sldId="328"/>
            <ac:spMk id="11" creationId="{B861601E-3A09-43A9-A07B-D304C868AFA2}"/>
          </ac:spMkLst>
        </pc:spChg>
        <pc:spChg chg="add mod">
          <ac:chgData name="Macedo, Rogelio" userId="09d43d06-09f2-4f49-9a00-056a411a915e" providerId="ADAL" clId="{AFB73B63-DE04-42DE-818D-6E044971B4E4}" dt="2020-12-09T17:51:27.114" v="1789" actId="1076"/>
          <ac:spMkLst>
            <pc:docMk/>
            <pc:sldMk cId="4036933901" sldId="328"/>
            <ac:spMk id="13" creationId="{ED8BC6EE-C62B-4F81-8015-1AF2308D6111}"/>
          </ac:spMkLst>
        </pc:spChg>
        <pc:picChg chg="mod">
          <ac:chgData name="Macedo, Rogelio" userId="09d43d06-09f2-4f49-9a00-056a411a915e" providerId="ADAL" clId="{AFB73B63-DE04-42DE-818D-6E044971B4E4}" dt="2020-12-09T17:52:04.901" v="1810" actId="1076"/>
          <ac:picMkLst>
            <pc:docMk/>
            <pc:sldMk cId="4036933901" sldId="328"/>
            <ac:picMk id="6" creationId="{325A19EF-55A9-42EF-8E3F-A97BDB11EB1F}"/>
          </ac:picMkLst>
        </pc:picChg>
        <pc:picChg chg="add del mod">
          <ac:chgData name="Macedo, Rogelio" userId="09d43d06-09f2-4f49-9a00-056a411a915e" providerId="ADAL" clId="{AFB73B63-DE04-42DE-818D-6E044971B4E4}" dt="2020-12-09T17:51:12.541" v="1784"/>
          <ac:picMkLst>
            <pc:docMk/>
            <pc:sldMk cId="4036933901" sldId="328"/>
            <ac:picMk id="9" creationId="{B7BA408E-699F-4368-9436-CF0C1ADD665F}"/>
          </ac:picMkLst>
        </pc:picChg>
        <pc:picChg chg="add mod">
          <ac:chgData name="Macedo, Rogelio" userId="09d43d06-09f2-4f49-9a00-056a411a915e" providerId="ADAL" clId="{AFB73B63-DE04-42DE-818D-6E044971B4E4}" dt="2020-12-09T17:51:27.114" v="1789" actId="1076"/>
          <ac:picMkLst>
            <pc:docMk/>
            <pc:sldMk cId="4036933901" sldId="328"/>
            <ac:picMk id="12" creationId="{DF6B0EF7-E81E-4043-B47E-62C9C3573B42}"/>
          </ac:picMkLst>
        </pc:picChg>
      </pc:sldChg>
      <pc:sldChg chg="modSp add ord">
        <pc:chgData name="Macedo, Rogelio" userId="09d43d06-09f2-4f49-9a00-056a411a915e" providerId="ADAL" clId="{AFB73B63-DE04-42DE-818D-6E044971B4E4}" dt="2020-12-10T06:19:45.257" v="5948" actId="20577"/>
        <pc:sldMkLst>
          <pc:docMk/>
          <pc:sldMk cId="2450468252" sldId="329"/>
        </pc:sldMkLst>
        <pc:spChg chg="mod">
          <ac:chgData name="Macedo, Rogelio" userId="09d43d06-09f2-4f49-9a00-056a411a915e" providerId="ADAL" clId="{AFB73B63-DE04-42DE-818D-6E044971B4E4}" dt="2020-12-10T06:19:45.257" v="5948" actId="20577"/>
          <ac:spMkLst>
            <pc:docMk/>
            <pc:sldMk cId="2450468252" sldId="329"/>
            <ac:spMk id="2" creationId="{C1A65C6E-8D94-4609-95AE-7C7F175AD7AB}"/>
          </ac:spMkLst>
        </pc:spChg>
      </pc:sldChg>
      <pc:sldChg chg="modSp add del ord">
        <pc:chgData name="Macedo, Rogelio" userId="09d43d06-09f2-4f49-9a00-056a411a915e" providerId="ADAL" clId="{AFB73B63-DE04-42DE-818D-6E044971B4E4}" dt="2020-12-09T21:52:03.167" v="2658" actId="2696"/>
        <pc:sldMkLst>
          <pc:docMk/>
          <pc:sldMk cId="736812540" sldId="330"/>
        </pc:sldMkLst>
        <pc:spChg chg="mod">
          <ac:chgData name="Macedo, Rogelio" userId="09d43d06-09f2-4f49-9a00-056a411a915e" providerId="ADAL" clId="{AFB73B63-DE04-42DE-818D-6E044971B4E4}" dt="2020-12-09T18:00:19.163" v="1826" actId="20577"/>
          <ac:spMkLst>
            <pc:docMk/>
            <pc:sldMk cId="736812540" sldId="330"/>
            <ac:spMk id="2" creationId="{C1A65C6E-8D94-4609-95AE-7C7F175AD7AB}"/>
          </ac:spMkLst>
        </pc:spChg>
      </pc:sldChg>
      <pc:sldChg chg="addSp delSp modSp add ord modAnim">
        <pc:chgData name="Macedo, Rogelio" userId="09d43d06-09f2-4f49-9a00-056a411a915e" providerId="ADAL" clId="{AFB73B63-DE04-42DE-818D-6E044971B4E4}" dt="2020-12-10T04:08:53.023" v="4032"/>
        <pc:sldMkLst>
          <pc:docMk/>
          <pc:sldMk cId="821463493" sldId="331"/>
        </pc:sldMkLst>
        <pc:spChg chg="mod">
          <ac:chgData name="Macedo, Rogelio" userId="09d43d06-09f2-4f49-9a00-056a411a915e" providerId="ADAL" clId="{AFB73B63-DE04-42DE-818D-6E044971B4E4}" dt="2020-12-09T21:41:10.851" v="2248" actId="1076"/>
          <ac:spMkLst>
            <pc:docMk/>
            <pc:sldMk cId="821463493" sldId="331"/>
            <ac:spMk id="2" creationId="{C1A65C6E-8D94-4609-95AE-7C7F175AD7AB}"/>
          </ac:spMkLst>
        </pc:spChg>
        <pc:spChg chg="add mod">
          <ac:chgData name="Macedo, Rogelio" userId="09d43d06-09f2-4f49-9a00-056a411a915e" providerId="ADAL" clId="{AFB73B63-DE04-42DE-818D-6E044971B4E4}" dt="2020-12-09T21:45:46.907" v="2271" actId="20577"/>
          <ac:spMkLst>
            <pc:docMk/>
            <pc:sldMk cId="821463493" sldId="331"/>
            <ac:spMk id="3" creationId="{125D42E3-EFB0-4B4B-8A6C-FF6182F5703D}"/>
          </ac:spMkLst>
        </pc:spChg>
        <pc:spChg chg="add mod">
          <ac:chgData name="Macedo, Rogelio" userId="09d43d06-09f2-4f49-9a00-056a411a915e" providerId="ADAL" clId="{AFB73B63-DE04-42DE-818D-6E044971B4E4}" dt="2020-12-10T03:54:06.754" v="3978" actId="14100"/>
          <ac:spMkLst>
            <pc:docMk/>
            <pc:sldMk cId="821463493" sldId="331"/>
            <ac:spMk id="11" creationId="{D87138D6-5E4A-424D-BF5E-42299B9D402D}"/>
          </ac:spMkLst>
        </pc:spChg>
        <pc:spChg chg="add mod">
          <ac:chgData name="Macedo, Rogelio" userId="09d43d06-09f2-4f49-9a00-056a411a915e" providerId="ADAL" clId="{AFB73B63-DE04-42DE-818D-6E044971B4E4}" dt="2020-12-10T03:55:39.152" v="3988" actId="207"/>
          <ac:spMkLst>
            <pc:docMk/>
            <pc:sldMk cId="821463493" sldId="331"/>
            <ac:spMk id="15" creationId="{513D5916-ECF9-4FBF-8314-8A13820DAEA2}"/>
          </ac:spMkLst>
        </pc:spChg>
        <pc:picChg chg="add del mod">
          <ac:chgData name="Macedo, Rogelio" userId="09d43d06-09f2-4f49-9a00-056a411a915e" providerId="ADAL" clId="{AFB73B63-DE04-42DE-818D-6E044971B4E4}" dt="2020-12-10T03:47:39.636" v="3950"/>
          <ac:picMkLst>
            <pc:docMk/>
            <pc:sldMk cId="821463493" sldId="331"/>
            <ac:picMk id="5" creationId="{6739EAEE-7FBC-45A1-A9D4-DF9DC0DA3549}"/>
          </ac:picMkLst>
        </pc:picChg>
        <pc:picChg chg="add">
          <ac:chgData name="Macedo, Rogelio" userId="09d43d06-09f2-4f49-9a00-056a411a915e" providerId="ADAL" clId="{AFB73B63-DE04-42DE-818D-6E044971B4E4}" dt="2020-12-09T21:46:02.978" v="2273"/>
          <ac:picMkLst>
            <pc:docMk/>
            <pc:sldMk cId="821463493" sldId="331"/>
            <ac:picMk id="8" creationId="{2B91B7AF-1683-4D62-9D1F-75276A4DAAA7}"/>
          </ac:picMkLst>
        </pc:picChg>
        <pc:picChg chg="add del mod">
          <ac:chgData name="Macedo, Rogelio" userId="09d43d06-09f2-4f49-9a00-056a411a915e" providerId="ADAL" clId="{AFB73B63-DE04-42DE-818D-6E044971B4E4}" dt="2020-12-10T03:51:05.443" v="3957" actId="478"/>
          <ac:picMkLst>
            <pc:docMk/>
            <pc:sldMk cId="821463493" sldId="331"/>
            <ac:picMk id="9" creationId="{A1C362E2-E9F5-440F-B930-42DD0AD1F6D1}"/>
          </ac:picMkLst>
        </pc:picChg>
        <pc:picChg chg="add mod">
          <ac:chgData name="Macedo, Rogelio" userId="09d43d06-09f2-4f49-9a00-056a411a915e" providerId="ADAL" clId="{AFB73B63-DE04-42DE-818D-6E044971B4E4}" dt="2020-12-10T03:51:26.013" v="3964" actId="1076"/>
          <ac:picMkLst>
            <pc:docMk/>
            <pc:sldMk cId="821463493" sldId="331"/>
            <ac:picMk id="10" creationId="{84984F3D-1C2C-498C-8616-8B750C940C4A}"/>
          </ac:picMkLst>
        </pc:picChg>
        <pc:cxnChg chg="add del mod">
          <ac:chgData name="Macedo, Rogelio" userId="09d43d06-09f2-4f49-9a00-056a411a915e" providerId="ADAL" clId="{AFB73B63-DE04-42DE-818D-6E044971B4E4}" dt="2020-12-10T03:54:20.494" v="3979" actId="478"/>
          <ac:cxnSpMkLst>
            <pc:docMk/>
            <pc:sldMk cId="821463493" sldId="331"/>
            <ac:cxnSpMk id="14" creationId="{132D4AC4-4974-42C2-9489-039899F8290E}"/>
          </ac:cxnSpMkLst>
        </pc:cxnChg>
      </pc:sldChg>
      <pc:sldChg chg="addSp delSp modSp add modAnim">
        <pc:chgData name="Macedo, Rogelio" userId="09d43d06-09f2-4f49-9a00-056a411a915e" providerId="ADAL" clId="{AFB73B63-DE04-42DE-818D-6E044971B4E4}" dt="2020-12-10T04:10:08.545" v="4033"/>
        <pc:sldMkLst>
          <pc:docMk/>
          <pc:sldMk cId="3256060843" sldId="332"/>
        </pc:sldMkLst>
        <pc:spChg chg="mod">
          <ac:chgData name="Macedo, Rogelio" userId="09d43d06-09f2-4f49-9a00-056a411a915e" providerId="ADAL" clId="{AFB73B63-DE04-42DE-818D-6E044971B4E4}" dt="2020-12-09T21:46:38.823" v="2277" actId="14100"/>
          <ac:spMkLst>
            <pc:docMk/>
            <pc:sldMk cId="3256060843" sldId="332"/>
            <ac:spMk id="3" creationId="{125D42E3-EFB0-4B4B-8A6C-FF6182F5703D}"/>
          </ac:spMkLst>
        </pc:spChg>
        <pc:spChg chg="add mod">
          <ac:chgData name="Macedo, Rogelio" userId="09d43d06-09f2-4f49-9a00-056a411a915e" providerId="ADAL" clId="{AFB73B63-DE04-42DE-818D-6E044971B4E4}" dt="2020-12-10T04:01:31.031" v="4008" actId="14100"/>
          <ac:spMkLst>
            <pc:docMk/>
            <pc:sldMk cId="3256060843" sldId="332"/>
            <ac:spMk id="12" creationId="{3EF77D46-1E2B-4F0D-8B86-C3F97ED98078}"/>
          </ac:spMkLst>
        </pc:spChg>
        <pc:spChg chg="add mod">
          <ac:chgData name="Macedo, Rogelio" userId="09d43d06-09f2-4f49-9a00-056a411a915e" providerId="ADAL" clId="{AFB73B63-DE04-42DE-818D-6E044971B4E4}" dt="2020-12-10T04:01:31.031" v="4008" actId="14100"/>
          <ac:spMkLst>
            <pc:docMk/>
            <pc:sldMk cId="3256060843" sldId="332"/>
            <ac:spMk id="13" creationId="{910955CA-64A9-4518-9ECF-D54ED194DE1B}"/>
          </ac:spMkLst>
        </pc:spChg>
        <pc:picChg chg="add del mod">
          <ac:chgData name="Macedo, Rogelio" userId="09d43d06-09f2-4f49-9a00-056a411a915e" providerId="ADAL" clId="{AFB73B63-DE04-42DE-818D-6E044971B4E4}" dt="2020-12-09T21:45:40.011" v="2268"/>
          <ac:picMkLst>
            <pc:docMk/>
            <pc:sldMk cId="3256060843" sldId="332"/>
            <ac:picMk id="5" creationId="{42DCCD3B-4C8A-44F6-ABE5-A42289127187}"/>
          </ac:picMkLst>
        </pc:picChg>
        <pc:picChg chg="add mod">
          <ac:chgData name="Macedo, Rogelio" userId="09d43d06-09f2-4f49-9a00-056a411a915e" providerId="ADAL" clId="{AFB73B63-DE04-42DE-818D-6E044971B4E4}" dt="2020-12-09T21:46:35.146" v="2276" actId="1076"/>
          <ac:picMkLst>
            <pc:docMk/>
            <pc:sldMk cId="3256060843" sldId="332"/>
            <ac:picMk id="8" creationId="{002E1D09-FEA1-4EE8-A130-3C3ABA346A38}"/>
          </ac:picMkLst>
        </pc:picChg>
        <pc:picChg chg="add del mod">
          <ac:chgData name="Macedo, Rogelio" userId="09d43d06-09f2-4f49-9a00-056a411a915e" providerId="ADAL" clId="{AFB73B63-DE04-42DE-818D-6E044971B4E4}" dt="2020-12-10T03:47:42.253" v="3951"/>
          <ac:picMkLst>
            <pc:docMk/>
            <pc:sldMk cId="3256060843" sldId="332"/>
            <ac:picMk id="10" creationId="{5013D2C9-AC7F-42D6-88DB-305BFB9F7C10}"/>
          </ac:picMkLst>
        </pc:picChg>
        <pc:picChg chg="add mod">
          <ac:chgData name="Macedo, Rogelio" userId="09d43d06-09f2-4f49-9a00-056a411a915e" providerId="ADAL" clId="{AFB73B63-DE04-42DE-818D-6E044971B4E4}" dt="2020-12-10T03:56:38.193" v="3992" actId="1076"/>
          <ac:picMkLst>
            <pc:docMk/>
            <pc:sldMk cId="3256060843" sldId="332"/>
            <ac:picMk id="11" creationId="{41D7F2EF-4F5B-4D1C-A108-5ADBD63D5BBB}"/>
          </ac:picMkLst>
        </pc:picChg>
      </pc:sldChg>
    </pc:docChg>
  </pc:docChgLst>
  <pc:docChgLst>
    <pc:chgData name="Macedo, Rogelio" userId="09d43d06-09f2-4f49-9a00-056a411a915e" providerId="ADAL" clId="{A34622EF-6163-4922-8320-45C13729D8AF}"/>
    <pc:docChg chg="undo redo custSel mod addSld delSld modSld sldOrd addSection modSection">
      <pc:chgData name="Macedo, Rogelio" userId="09d43d06-09f2-4f49-9a00-056a411a915e" providerId="ADAL" clId="{A34622EF-6163-4922-8320-45C13729D8AF}" dt="2020-12-04T01:34:51.463" v="5847"/>
      <pc:docMkLst>
        <pc:docMk/>
      </pc:docMkLst>
      <pc:sldChg chg="del">
        <pc:chgData name="Macedo, Rogelio" userId="09d43d06-09f2-4f49-9a00-056a411a915e" providerId="ADAL" clId="{A34622EF-6163-4922-8320-45C13729D8AF}" dt="2020-12-02T05:48:37.807" v="3214" actId="2696"/>
        <pc:sldMkLst>
          <pc:docMk/>
          <pc:sldMk cId="4063519646" sldId="276"/>
        </pc:sldMkLst>
      </pc:sldChg>
      <pc:sldChg chg="addSp delSp modSp modAnim">
        <pc:chgData name="Macedo, Rogelio" userId="09d43d06-09f2-4f49-9a00-056a411a915e" providerId="ADAL" clId="{A34622EF-6163-4922-8320-45C13729D8AF}" dt="2020-12-03T16:01:49.884" v="4837" actId="20577"/>
        <pc:sldMkLst>
          <pc:docMk/>
          <pc:sldMk cId="469066283" sldId="277"/>
        </pc:sldMkLst>
        <pc:spChg chg="mod">
          <ac:chgData name="Macedo, Rogelio" userId="09d43d06-09f2-4f49-9a00-056a411a915e" providerId="ADAL" clId="{A34622EF-6163-4922-8320-45C13729D8AF}" dt="2020-12-03T16:01:49.884" v="4837" actId="20577"/>
          <ac:spMkLst>
            <pc:docMk/>
            <pc:sldMk cId="469066283" sldId="277"/>
            <ac:spMk id="2" creationId="{C1A65C6E-8D94-4609-95AE-7C7F175AD7AB}"/>
          </ac:spMkLst>
        </pc:spChg>
        <pc:spChg chg="add mod">
          <ac:chgData name="Macedo, Rogelio" userId="09d43d06-09f2-4f49-9a00-056a411a915e" providerId="ADAL" clId="{A34622EF-6163-4922-8320-45C13729D8AF}" dt="2020-12-02T03:24:14.328" v="1428" actId="1076"/>
          <ac:spMkLst>
            <pc:docMk/>
            <pc:sldMk cId="469066283" sldId="277"/>
            <ac:spMk id="14" creationId="{3A017C79-2E1A-435B-AFA5-79017456C2AE}"/>
          </ac:spMkLst>
        </pc:spChg>
        <pc:spChg chg="add mod">
          <ac:chgData name="Macedo, Rogelio" userId="09d43d06-09f2-4f49-9a00-056a411a915e" providerId="ADAL" clId="{A34622EF-6163-4922-8320-45C13729D8AF}" dt="2020-12-02T03:24:14.328" v="1428" actId="1076"/>
          <ac:spMkLst>
            <pc:docMk/>
            <pc:sldMk cId="469066283" sldId="277"/>
            <ac:spMk id="15" creationId="{21ECBCAB-6F86-4B95-BD8D-E45E1DC93BCF}"/>
          </ac:spMkLst>
        </pc:spChg>
        <pc:spChg chg="add mod">
          <ac:chgData name="Macedo, Rogelio" userId="09d43d06-09f2-4f49-9a00-056a411a915e" providerId="ADAL" clId="{A34622EF-6163-4922-8320-45C13729D8AF}" dt="2020-12-02T03:24:14.328" v="1428" actId="1076"/>
          <ac:spMkLst>
            <pc:docMk/>
            <pc:sldMk cId="469066283" sldId="277"/>
            <ac:spMk id="16" creationId="{A1DBCEE1-5833-4D3A-A17E-5EBB030530D5}"/>
          </ac:spMkLst>
        </pc:spChg>
        <pc:spChg chg="add mod">
          <ac:chgData name="Macedo, Rogelio" userId="09d43d06-09f2-4f49-9a00-056a411a915e" providerId="ADAL" clId="{A34622EF-6163-4922-8320-45C13729D8AF}" dt="2020-12-02T03:24:14.328" v="1428" actId="1076"/>
          <ac:spMkLst>
            <pc:docMk/>
            <pc:sldMk cId="469066283" sldId="277"/>
            <ac:spMk id="17" creationId="{4EEB2933-0059-4426-81F2-C5DB04CDE7EB}"/>
          </ac:spMkLst>
        </pc:spChg>
        <pc:spChg chg="add mod">
          <ac:chgData name="Macedo, Rogelio" userId="09d43d06-09f2-4f49-9a00-056a411a915e" providerId="ADAL" clId="{A34622EF-6163-4922-8320-45C13729D8AF}" dt="2020-12-02T03:24:14.328" v="1428" actId="1076"/>
          <ac:spMkLst>
            <pc:docMk/>
            <pc:sldMk cId="469066283" sldId="277"/>
            <ac:spMk id="18" creationId="{21D9105C-AECA-4F95-AD71-520A2629B62E}"/>
          </ac:spMkLst>
        </pc:spChg>
        <pc:spChg chg="add mod">
          <ac:chgData name="Macedo, Rogelio" userId="09d43d06-09f2-4f49-9a00-056a411a915e" providerId="ADAL" clId="{A34622EF-6163-4922-8320-45C13729D8AF}" dt="2020-12-02T03:24:14.328" v="1428" actId="1076"/>
          <ac:spMkLst>
            <pc:docMk/>
            <pc:sldMk cId="469066283" sldId="277"/>
            <ac:spMk id="19" creationId="{270E0184-B415-464C-8348-224CD0BA787B}"/>
          </ac:spMkLst>
        </pc:spChg>
        <pc:spChg chg="add mod">
          <ac:chgData name="Macedo, Rogelio" userId="09d43d06-09f2-4f49-9a00-056a411a915e" providerId="ADAL" clId="{A34622EF-6163-4922-8320-45C13729D8AF}" dt="2020-12-02T03:24:14.328" v="1428" actId="1076"/>
          <ac:spMkLst>
            <pc:docMk/>
            <pc:sldMk cId="469066283" sldId="277"/>
            <ac:spMk id="21" creationId="{193D00B6-F199-4AF1-A384-4FAFE635134F}"/>
          </ac:spMkLst>
        </pc:spChg>
        <pc:spChg chg="add mod">
          <ac:chgData name="Macedo, Rogelio" userId="09d43d06-09f2-4f49-9a00-056a411a915e" providerId="ADAL" clId="{A34622EF-6163-4922-8320-45C13729D8AF}" dt="2020-12-02T03:24:14.328" v="1428" actId="1076"/>
          <ac:spMkLst>
            <pc:docMk/>
            <pc:sldMk cId="469066283" sldId="277"/>
            <ac:spMk id="22" creationId="{05D89383-04BD-4740-ABDA-8EBBB89CEBE7}"/>
          </ac:spMkLst>
        </pc:spChg>
        <pc:spChg chg="add mod">
          <ac:chgData name="Macedo, Rogelio" userId="09d43d06-09f2-4f49-9a00-056a411a915e" providerId="ADAL" clId="{A34622EF-6163-4922-8320-45C13729D8AF}" dt="2020-12-02T03:24:14.328" v="1428" actId="1076"/>
          <ac:spMkLst>
            <pc:docMk/>
            <pc:sldMk cId="469066283" sldId="277"/>
            <ac:spMk id="23" creationId="{B9FBED98-9E9A-4D88-83BE-FAC0F14C9DCB}"/>
          </ac:spMkLst>
        </pc:spChg>
        <pc:picChg chg="del">
          <ac:chgData name="Macedo, Rogelio" userId="09d43d06-09f2-4f49-9a00-056a411a915e" providerId="ADAL" clId="{A34622EF-6163-4922-8320-45C13729D8AF}" dt="2020-12-02T03:04:26.375" v="1336" actId="478"/>
          <ac:picMkLst>
            <pc:docMk/>
            <pc:sldMk cId="469066283" sldId="277"/>
            <ac:picMk id="5" creationId="{2020737D-DB5E-44F9-A091-DFF615F57436}"/>
          </ac:picMkLst>
        </pc:picChg>
        <pc:picChg chg="mod">
          <ac:chgData name="Macedo, Rogelio" userId="09d43d06-09f2-4f49-9a00-056a411a915e" providerId="ADAL" clId="{A34622EF-6163-4922-8320-45C13729D8AF}" dt="2020-12-02T03:11:12.642" v="1415" actId="1076"/>
          <ac:picMkLst>
            <pc:docMk/>
            <pc:sldMk cId="469066283" sldId="277"/>
            <ac:picMk id="6" creationId="{325A19EF-55A9-42EF-8E3F-A97BDB11EB1F}"/>
          </ac:picMkLst>
        </pc:picChg>
        <pc:picChg chg="add mod">
          <ac:chgData name="Macedo, Rogelio" userId="09d43d06-09f2-4f49-9a00-056a411a915e" providerId="ADAL" clId="{A34622EF-6163-4922-8320-45C13729D8AF}" dt="2020-12-02T03:24:14.328" v="1428" actId="1076"/>
          <ac:picMkLst>
            <pc:docMk/>
            <pc:sldMk cId="469066283" sldId="277"/>
            <ac:picMk id="8" creationId="{497DF7C1-ED85-4B30-A35B-66BC26C0AD28}"/>
          </ac:picMkLst>
        </pc:picChg>
        <pc:picChg chg="add mod">
          <ac:chgData name="Macedo, Rogelio" userId="09d43d06-09f2-4f49-9a00-056a411a915e" providerId="ADAL" clId="{A34622EF-6163-4922-8320-45C13729D8AF}" dt="2020-12-02T03:24:14.328" v="1428" actId="1076"/>
          <ac:picMkLst>
            <pc:docMk/>
            <pc:sldMk cId="469066283" sldId="277"/>
            <ac:picMk id="9" creationId="{A394C708-464A-4ABE-AB59-45B9A23A54F4}"/>
          </ac:picMkLst>
        </pc:picChg>
        <pc:picChg chg="add mod">
          <ac:chgData name="Macedo, Rogelio" userId="09d43d06-09f2-4f49-9a00-056a411a915e" providerId="ADAL" clId="{A34622EF-6163-4922-8320-45C13729D8AF}" dt="2020-12-02T03:24:14.328" v="1428" actId="1076"/>
          <ac:picMkLst>
            <pc:docMk/>
            <pc:sldMk cId="469066283" sldId="277"/>
            <ac:picMk id="10" creationId="{5B2DA8D1-BD35-408C-8204-99B872A678BC}"/>
          </ac:picMkLst>
        </pc:picChg>
        <pc:picChg chg="add mod">
          <ac:chgData name="Macedo, Rogelio" userId="09d43d06-09f2-4f49-9a00-056a411a915e" providerId="ADAL" clId="{A34622EF-6163-4922-8320-45C13729D8AF}" dt="2020-12-02T03:24:14.328" v="1428" actId="1076"/>
          <ac:picMkLst>
            <pc:docMk/>
            <pc:sldMk cId="469066283" sldId="277"/>
            <ac:picMk id="11" creationId="{BFD6BF6D-5CDF-4AAE-A8AF-82233B9EA8B6}"/>
          </ac:picMkLst>
        </pc:picChg>
        <pc:picChg chg="add mod">
          <ac:chgData name="Macedo, Rogelio" userId="09d43d06-09f2-4f49-9a00-056a411a915e" providerId="ADAL" clId="{A34622EF-6163-4922-8320-45C13729D8AF}" dt="2020-12-02T03:24:14.328" v="1428" actId="1076"/>
          <ac:picMkLst>
            <pc:docMk/>
            <pc:sldMk cId="469066283" sldId="277"/>
            <ac:picMk id="12" creationId="{8034AB73-5357-475D-94B8-109271C8807E}"/>
          </ac:picMkLst>
        </pc:picChg>
        <pc:picChg chg="add mod">
          <ac:chgData name="Macedo, Rogelio" userId="09d43d06-09f2-4f49-9a00-056a411a915e" providerId="ADAL" clId="{A34622EF-6163-4922-8320-45C13729D8AF}" dt="2020-12-02T03:24:14.328" v="1428" actId="1076"/>
          <ac:picMkLst>
            <pc:docMk/>
            <pc:sldMk cId="469066283" sldId="277"/>
            <ac:picMk id="13" creationId="{764D8BBB-402B-46FE-BCA8-6D3CC63DF487}"/>
          </ac:picMkLst>
        </pc:picChg>
      </pc:sldChg>
      <pc:sldChg chg="modSp">
        <pc:chgData name="Macedo, Rogelio" userId="09d43d06-09f2-4f49-9a00-056a411a915e" providerId="ADAL" clId="{A34622EF-6163-4922-8320-45C13729D8AF}" dt="2020-11-29T19:25:49.911" v="13" actId="20577"/>
        <pc:sldMkLst>
          <pc:docMk/>
          <pc:sldMk cId="4172863207" sldId="283"/>
        </pc:sldMkLst>
        <pc:spChg chg="mod">
          <ac:chgData name="Macedo, Rogelio" userId="09d43d06-09f2-4f49-9a00-056a411a915e" providerId="ADAL" clId="{A34622EF-6163-4922-8320-45C13729D8AF}" dt="2020-11-29T19:25:49.911" v="13" actId="20577"/>
          <ac:spMkLst>
            <pc:docMk/>
            <pc:sldMk cId="4172863207" sldId="283"/>
            <ac:spMk id="14" creationId="{726DB27F-E177-49AD-82A4-B538F450FD76}"/>
          </ac:spMkLst>
        </pc:spChg>
      </pc:sldChg>
      <pc:sldChg chg="addSp delSp modSp add del mod setBg modAnim">
        <pc:chgData name="Macedo, Rogelio" userId="09d43d06-09f2-4f49-9a00-056a411a915e" providerId="ADAL" clId="{A34622EF-6163-4922-8320-45C13729D8AF}" dt="2020-12-04T01:34:49.619" v="5845" actId="478"/>
        <pc:sldMkLst>
          <pc:docMk/>
          <pc:sldMk cId="3134792297" sldId="284"/>
        </pc:sldMkLst>
        <pc:spChg chg="add del">
          <ac:chgData name="Macedo, Rogelio" userId="09d43d06-09f2-4f49-9a00-056a411a915e" providerId="ADAL" clId="{A34622EF-6163-4922-8320-45C13729D8AF}" dt="2020-12-04T01:34:49.619" v="5845" actId="478"/>
          <ac:spMkLst>
            <pc:docMk/>
            <pc:sldMk cId="3134792297" sldId="284"/>
            <ac:spMk id="2" creationId="{11525CE3-11DD-4CCD-854A-984C8F11A4C2}"/>
          </ac:spMkLst>
        </pc:spChg>
        <pc:spChg chg="add del mod">
          <ac:chgData name="Macedo, Rogelio" userId="09d43d06-09f2-4f49-9a00-056a411a915e" providerId="ADAL" clId="{A34622EF-6163-4922-8320-45C13729D8AF}" dt="2020-12-04T01:34:49.619" v="5845" actId="478"/>
          <ac:spMkLst>
            <pc:docMk/>
            <pc:sldMk cId="3134792297" sldId="284"/>
            <ac:spMk id="4" creationId="{E1FFECE8-DA2C-482C-8228-734DE2A76EDC}"/>
          </ac:spMkLst>
        </pc:spChg>
        <pc:spChg chg="add del">
          <ac:chgData name="Macedo, Rogelio" userId="09d43d06-09f2-4f49-9a00-056a411a915e" providerId="ADAL" clId="{A34622EF-6163-4922-8320-45C13729D8AF}" dt="2020-12-04T01:33:03.538" v="5834" actId="26606"/>
          <ac:spMkLst>
            <pc:docMk/>
            <pc:sldMk cId="3134792297" sldId="284"/>
            <ac:spMk id="11" creationId="{57845966-6EFC-468A-9CC7-BAB4B95854E7}"/>
          </ac:spMkLst>
        </pc:spChg>
        <pc:spChg chg="add del">
          <ac:chgData name="Macedo, Rogelio" userId="09d43d06-09f2-4f49-9a00-056a411a915e" providerId="ADAL" clId="{A34622EF-6163-4922-8320-45C13729D8AF}" dt="2020-12-04T01:33:03.538" v="5834" actId="26606"/>
          <ac:spMkLst>
            <pc:docMk/>
            <pc:sldMk cId="3134792297" sldId="284"/>
            <ac:spMk id="15" creationId="{ADAD1991-FFD1-4E94-ABAB-7560D33008E4}"/>
          </ac:spMkLst>
        </pc:spChg>
        <pc:spChg chg="add del">
          <ac:chgData name="Macedo, Rogelio" userId="09d43d06-09f2-4f49-9a00-056a411a915e" providerId="ADAL" clId="{A34622EF-6163-4922-8320-45C13729D8AF}" dt="2020-12-04T01:33:04.417" v="5836" actId="26606"/>
          <ac:spMkLst>
            <pc:docMk/>
            <pc:sldMk cId="3134792297" sldId="284"/>
            <ac:spMk id="17" creationId="{3783CA14-24A1-485C-8B30-D6A5D87987AD}"/>
          </ac:spMkLst>
        </pc:spChg>
        <pc:spChg chg="add del">
          <ac:chgData name="Macedo, Rogelio" userId="09d43d06-09f2-4f49-9a00-056a411a915e" providerId="ADAL" clId="{A34622EF-6163-4922-8320-45C13729D8AF}" dt="2020-12-04T01:33:04.417" v="5836" actId="26606"/>
          <ac:spMkLst>
            <pc:docMk/>
            <pc:sldMk cId="3134792297" sldId="284"/>
            <ac:spMk id="18" creationId="{F3060C83-F051-4F0E-ABAD-AA0DFC48B218}"/>
          </ac:spMkLst>
        </pc:spChg>
        <pc:spChg chg="add del">
          <ac:chgData name="Macedo, Rogelio" userId="09d43d06-09f2-4f49-9a00-056a411a915e" providerId="ADAL" clId="{A34622EF-6163-4922-8320-45C13729D8AF}" dt="2020-12-04T01:33:04.417" v="5836" actId="26606"/>
          <ac:spMkLst>
            <pc:docMk/>
            <pc:sldMk cId="3134792297" sldId="284"/>
            <ac:spMk id="19" creationId="{9A97C86A-04D6-40F7-AE84-31AB43E6A846}"/>
          </ac:spMkLst>
        </pc:spChg>
        <pc:spChg chg="add del">
          <ac:chgData name="Macedo, Rogelio" userId="09d43d06-09f2-4f49-9a00-056a411a915e" providerId="ADAL" clId="{A34622EF-6163-4922-8320-45C13729D8AF}" dt="2020-12-04T01:33:04.417" v="5836" actId="26606"/>
          <ac:spMkLst>
            <pc:docMk/>
            <pc:sldMk cId="3134792297" sldId="284"/>
            <ac:spMk id="20" creationId="{83C98ABE-055B-441F-B07E-44F97F083C39}"/>
          </ac:spMkLst>
        </pc:spChg>
        <pc:spChg chg="add del">
          <ac:chgData name="Macedo, Rogelio" userId="09d43d06-09f2-4f49-9a00-056a411a915e" providerId="ADAL" clId="{A34622EF-6163-4922-8320-45C13729D8AF}" dt="2020-12-04T01:33:04.417" v="5836" actId="26606"/>
          <ac:spMkLst>
            <pc:docMk/>
            <pc:sldMk cId="3134792297" sldId="284"/>
            <ac:spMk id="21" creationId="{FF9F2414-84E8-453E-B1F3-389FDE8192D9}"/>
          </ac:spMkLst>
        </pc:spChg>
        <pc:spChg chg="add del">
          <ac:chgData name="Macedo, Rogelio" userId="09d43d06-09f2-4f49-9a00-056a411a915e" providerId="ADAL" clId="{A34622EF-6163-4922-8320-45C13729D8AF}" dt="2020-12-04T01:33:04.417" v="5836" actId="26606"/>
          <ac:spMkLst>
            <pc:docMk/>
            <pc:sldMk cId="3134792297" sldId="284"/>
            <ac:spMk id="22" creationId="{29FDB030-9B49-4CED-8CCD-4D99382388AC}"/>
          </ac:spMkLst>
        </pc:spChg>
        <pc:spChg chg="add del">
          <ac:chgData name="Macedo, Rogelio" userId="09d43d06-09f2-4f49-9a00-056a411a915e" providerId="ADAL" clId="{A34622EF-6163-4922-8320-45C13729D8AF}" dt="2020-12-04T01:33:04.417" v="5836" actId="26606"/>
          <ac:spMkLst>
            <pc:docMk/>
            <pc:sldMk cId="3134792297" sldId="284"/>
            <ac:spMk id="23" creationId="{3ECA69A1-7536-43AC-85EF-C7106179F5ED}"/>
          </ac:spMkLst>
        </pc:spChg>
        <pc:picChg chg="add del">
          <ac:chgData name="Macedo, Rogelio" userId="09d43d06-09f2-4f49-9a00-056a411a915e" providerId="ADAL" clId="{A34622EF-6163-4922-8320-45C13729D8AF}" dt="2020-12-04T01:32:47.282" v="5830"/>
          <ac:picMkLst>
            <pc:docMk/>
            <pc:sldMk cId="3134792297" sldId="284"/>
            <ac:picMk id="5" creationId="{376D8FAF-8628-4B14-9543-A555473D9A8E}"/>
          </ac:picMkLst>
        </pc:picChg>
        <pc:picChg chg="add del mod">
          <ac:chgData name="Macedo, Rogelio" userId="09d43d06-09f2-4f49-9a00-056a411a915e" providerId="ADAL" clId="{A34622EF-6163-4922-8320-45C13729D8AF}" dt="2020-12-04T01:34:48.754" v="5843"/>
          <ac:picMkLst>
            <pc:docMk/>
            <pc:sldMk cId="3134792297" sldId="284"/>
            <ac:picMk id="6" creationId="{E42BFD66-58D2-4DCB-A8ED-215E9B7E2044}"/>
          </ac:picMkLst>
        </pc:picChg>
        <pc:picChg chg="add del">
          <ac:chgData name="Macedo, Rogelio" userId="09d43d06-09f2-4f49-9a00-056a411a915e" providerId="ADAL" clId="{A34622EF-6163-4922-8320-45C13729D8AF}" dt="2020-12-04T01:33:03.538" v="5834" actId="26606"/>
          <ac:picMkLst>
            <pc:docMk/>
            <pc:sldMk cId="3134792297" sldId="284"/>
            <ac:picMk id="13" creationId="{75554383-98AF-4A47-BB65-705FAAA4BE6A}"/>
          </ac:picMkLst>
        </pc:picChg>
        <pc:cxnChg chg="add del">
          <ac:chgData name="Macedo, Rogelio" userId="09d43d06-09f2-4f49-9a00-056a411a915e" providerId="ADAL" clId="{A34622EF-6163-4922-8320-45C13729D8AF}" dt="2020-12-04T01:34:16.538" v="5840" actId="26606"/>
          <ac:cxnSpMkLst>
            <pc:docMk/>
            <pc:sldMk cId="3134792297" sldId="284"/>
            <ac:cxnSpMk id="8" creationId="{22F6364A-B358-4BEE-B158-0734D2C938D4}"/>
          </ac:cxnSpMkLst>
        </pc:cxnChg>
      </pc:sldChg>
      <pc:sldChg chg="addSp delSp ord modAnim">
        <pc:chgData name="Macedo, Rogelio" userId="09d43d06-09f2-4f49-9a00-056a411a915e" providerId="ADAL" clId="{A34622EF-6163-4922-8320-45C13729D8AF}" dt="2020-12-04T01:34:51.463" v="5847"/>
        <pc:sldMkLst>
          <pc:docMk/>
          <pc:sldMk cId="890243821" sldId="285"/>
        </pc:sldMkLst>
        <pc:picChg chg="add del">
          <ac:chgData name="Macedo, Rogelio" userId="09d43d06-09f2-4f49-9a00-056a411a915e" providerId="ADAL" clId="{A34622EF-6163-4922-8320-45C13729D8AF}" dt="2020-12-04T01:34:50.373" v="5846"/>
          <ac:picMkLst>
            <pc:docMk/>
            <pc:sldMk cId="890243821" sldId="285"/>
            <ac:picMk id="18" creationId="{E15895BD-C840-4280-AA7B-A253544EF860}"/>
          </ac:picMkLst>
        </pc:picChg>
      </pc:sldChg>
      <pc:sldChg chg="del">
        <pc:chgData name="Macedo, Rogelio" userId="09d43d06-09f2-4f49-9a00-056a411a915e" providerId="ADAL" clId="{A34622EF-6163-4922-8320-45C13729D8AF}" dt="2020-12-03T15:33:24.346" v="4608" actId="2696"/>
        <pc:sldMkLst>
          <pc:docMk/>
          <pc:sldMk cId="1759351927" sldId="293"/>
        </pc:sldMkLst>
      </pc:sldChg>
      <pc:sldChg chg="addSp delSp modSp delAnim modNotesTx">
        <pc:chgData name="Macedo, Rogelio" userId="09d43d06-09f2-4f49-9a00-056a411a915e" providerId="ADAL" clId="{A34622EF-6163-4922-8320-45C13729D8AF}" dt="2020-12-03T16:26:03.159" v="5772" actId="20577"/>
        <pc:sldMkLst>
          <pc:docMk/>
          <pc:sldMk cId="3773171252" sldId="295"/>
        </pc:sldMkLst>
        <pc:spChg chg="mod">
          <ac:chgData name="Macedo, Rogelio" userId="09d43d06-09f2-4f49-9a00-056a411a915e" providerId="ADAL" clId="{A34622EF-6163-4922-8320-45C13729D8AF}" dt="2020-12-03T15:50:45.189" v="4798" actId="207"/>
          <ac:spMkLst>
            <pc:docMk/>
            <pc:sldMk cId="3773171252" sldId="295"/>
            <ac:spMk id="2" creationId="{C1A65C6E-8D94-4609-95AE-7C7F175AD7AB}"/>
          </ac:spMkLst>
        </pc:spChg>
        <pc:spChg chg="add mod">
          <ac:chgData name="Macedo, Rogelio" userId="09d43d06-09f2-4f49-9a00-056a411a915e" providerId="ADAL" clId="{A34622EF-6163-4922-8320-45C13729D8AF}" dt="2020-12-03T16:22:26.040" v="5713" actId="20577"/>
          <ac:spMkLst>
            <pc:docMk/>
            <pc:sldMk cId="3773171252" sldId="295"/>
            <ac:spMk id="3" creationId="{B5451939-764B-44CE-928A-978D02C535B3}"/>
          </ac:spMkLst>
        </pc:spChg>
        <pc:spChg chg="add mod">
          <ac:chgData name="Macedo, Rogelio" userId="09d43d06-09f2-4f49-9a00-056a411a915e" providerId="ADAL" clId="{A34622EF-6163-4922-8320-45C13729D8AF}" dt="2020-12-03T16:23:00.987" v="5728" actId="20577"/>
          <ac:spMkLst>
            <pc:docMk/>
            <pc:sldMk cId="3773171252" sldId="295"/>
            <ac:spMk id="5" creationId="{4B3A086B-D20B-4F6C-80A5-D9EA21A7A5AF}"/>
          </ac:spMkLst>
        </pc:spChg>
        <pc:spChg chg="del">
          <ac:chgData name="Macedo, Rogelio" userId="09d43d06-09f2-4f49-9a00-056a411a915e" providerId="ADAL" clId="{A34622EF-6163-4922-8320-45C13729D8AF}" dt="2020-12-02T05:55:33.646" v="3350" actId="478"/>
          <ac:spMkLst>
            <pc:docMk/>
            <pc:sldMk cId="3773171252" sldId="295"/>
            <ac:spMk id="8" creationId="{63FB3E48-7038-4DF3-BB6C-45481839C678}"/>
          </ac:spMkLst>
        </pc:spChg>
        <pc:spChg chg="del">
          <ac:chgData name="Macedo, Rogelio" userId="09d43d06-09f2-4f49-9a00-056a411a915e" providerId="ADAL" clId="{A34622EF-6163-4922-8320-45C13729D8AF}" dt="2020-12-02T05:55:33.646" v="3350" actId="478"/>
          <ac:spMkLst>
            <pc:docMk/>
            <pc:sldMk cId="3773171252" sldId="295"/>
            <ac:spMk id="9" creationId="{5EB6E92F-4CE6-46DD-AEC0-FFC703303201}"/>
          </ac:spMkLst>
        </pc:spChg>
        <pc:spChg chg="del">
          <ac:chgData name="Macedo, Rogelio" userId="09d43d06-09f2-4f49-9a00-056a411a915e" providerId="ADAL" clId="{A34622EF-6163-4922-8320-45C13729D8AF}" dt="2020-12-02T05:55:33.646" v="3350" actId="478"/>
          <ac:spMkLst>
            <pc:docMk/>
            <pc:sldMk cId="3773171252" sldId="295"/>
            <ac:spMk id="19" creationId="{F1C6192D-0D3F-4EE0-9BF6-270FB27B7737}"/>
          </ac:spMkLst>
        </pc:spChg>
        <pc:spChg chg="mod">
          <ac:chgData name="Macedo, Rogelio" userId="09d43d06-09f2-4f49-9a00-056a411a915e" providerId="ADAL" clId="{A34622EF-6163-4922-8320-45C13729D8AF}" dt="2020-12-03T16:20:06.196" v="5665" actId="20577"/>
          <ac:spMkLst>
            <pc:docMk/>
            <pc:sldMk cId="3773171252" sldId="295"/>
            <ac:spMk id="21" creationId="{B871C812-0B9E-4324-8DA3-03B3CB6E147F}"/>
          </ac:spMkLst>
        </pc:spChg>
        <pc:grpChg chg="del">
          <ac:chgData name="Macedo, Rogelio" userId="09d43d06-09f2-4f49-9a00-056a411a915e" providerId="ADAL" clId="{A34622EF-6163-4922-8320-45C13729D8AF}" dt="2020-12-02T05:55:33.646" v="3350" actId="478"/>
          <ac:grpSpMkLst>
            <pc:docMk/>
            <pc:sldMk cId="3773171252" sldId="295"/>
            <ac:grpSpMk id="23" creationId="{3F2F7E64-41B9-4879-B152-79A24D2D008F}"/>
          </ac:grpSpMkLst>
        </pc:grpChg>
        <pc:grpChg chg="del">
          <ac:chgData name="Macedo, Rogelio" userId="09d43d06-09f2-4f49-9a00-056a411a915e" providerId="ADAL" clId="{A34622EF-6163-4922-8320-45C13729D8AF}" dt="2020-12-02T05:55:33.646" v="3350" actId="478"/>
          <ac:grpSpMkLst>
            <pc:docMk/>
            <pc:sldMk cId="3773171252" sldId="295"/>
            <ac:grpSpMk id="25" creationId="{4B21DBBB-021C-42B3-B1FE-427EC6487783}"/>
          </ac:grpSpMkLst>
        </pc:grpChg>
        <pc:grpChg chg="del">
          <ac:chgData name="Macedo, Rogelio" userId="09d43d06-09f2-4f49-9a00-056a411a915e" providerId="ADAL" clId="{A34622EF-6163-4922-8320-45C13729D8AF}" dt="2020-12-02T05:55:33.646" v="3350" actId="478"/>
          <ac:grpSpMkLst>
            <pc:docMk/>
            <pc:sldMk cId="3773171252" sldId="295"/>
            <ac:grpSpMk id="27" creationId="{A2FC5BA3-E4CD-4B7D-BEC9-76D870EAF200}"/>
          </ac:grpSpMkLst>
        </pc:grpChg>
        <pc:picChg chg="mod">
          <ac:chgData name="Macedo, Rogelio" userId="09d43d06-09f2-4f49-9a00-056a411a915e" providerId="ADAL" clId="{A34622EF-6163-4922-8320-45C13729D8AF}" dt="2020-12-03T15:50:45.189" v="4798" actId="207"/>
          <ac:picMkLst>
            <pc:docMk/>
            <pc:sldMk cId="3773171252" sldId="295"/>
            <ac:picMk id="4" creationId="{588CA929-B3B2-41E3-99B6-658B433D5624}"/>
          </ac:picMkLst>
        </pc:picChg>
        <pc:picChg chg="mod">
          <ac:chgData name="Macedo, Rogelio" userId="09d43d06-09f2-4f49-9a00-056a411a915e" providerId="ADAL" clId="{A34622EF-6163-4922-8320-45C13729D8AF}" dt="2020-12-03T16:22:54.571" v="5724" actId="1076"/>
          <ac:picMkLst>
            <pc:docMk/>
            <pc:sldMk cId="3773171252" sldId="295"/>
            <ac:picMk id="6" creationId="{325A19EF-55A9-42EF-8E3F-A97BDB11EB1F}"/>
          </ac:picMkLst>
        </pc:picChg>
        <pc:picChg chg="mod">
          <ac:chgData name="Macedo, Rogelio" userId="09d43d06-09f2-4f49-9a00-056a411a915e" providerId="ADAL" clId="{A34622EF-6163-4922-8320-45C13729D8AF}" dt="2020-12-03T15:50:45.189" v="4798" actId="207"/>
          <ac:picMkLst>
            <pc:docMk/>
            <pc:sldMk cId="3773171252" sldId="295"/>
            <ac:picMk id="7" creationId="{3B91FC3F-ACB2-4F7A-859A-B9CCA8DC9053}"/>
          </ac:picMkLst>
        </pc:picChg>
        <pc:picChg chg="add del mod">
          <ac:chgData name="Macedo, Rogelio" userId="09d43d06-09f2-4f49-9a00-056a411a915e" providerId="ADAL" clId="{A34622EF-6163-4922-8320-45C13729D8AF}" dt="2020-12-03T15:57:11.270" v="4805" actId="478"/>
          <ac:picMkLst>
            <pc:docMk/>
            <pc:sldMk cId="3773171252" sldId="295"/>
            <ac:picMk id="8" creationId="{95590BA3-2B20-405A-81D6-58ED1762CD69}"/>
          </ac:picMkLst>
        </pc:picChg>
        <pc:picChg chg="add mod">
          <ac:chgData name="Macedo, Rogelio" userId="09d43d06-09f2-4f49-9a00-056a411a915e" providerId="ADAL" clId="{A34622EF-6163-4922-8320-45C13729D8AF}" dt="2020-12-03T15:58:08.009" v="4807" actId="1076"/>
          <ac:picMkLst>
            <pc:docMk/>
            <pc:sldMk cId="3773171252" sldId="295"/>
            <ac:picMk id="9" creationId="{FEEF0417-5565-46EE-90AD-59ACA5A16658}"/>
          </ac:picMkLst>
        </pc:picChg>
        <pc:picChg chg="add mod">
          <ac:chgData name="Macedo, Rogelio" userId="09d43d06-09f2-4f49-9a00-056a411a915e" providerId="ADAL" clId="{A34622EF-6163-4922-8320-45C13729D8AF}" dt="2020-12-03T15:59:08.337" v="4815" actId="1076"/>
          <ac:picMkLst>
            <pc:docMk/>
            <pc:sldMk cId="3773171252" sldId="295"/>
            <ac:picMk id="10" creationId="{25BCFBC6-ED79-4256-A5AC-4AB8E253FCD9}"/>
          </ac:picMkLst>
        </pc:picChg>
      </pc:sldChg>
      <pc:sldChg chg="del">
        <pc:chgData name="Macedo, Rogelio" userId="09d43d06-09f2-4f49-9a00-056a411a915e" providerId="ADAL" clId="{A34622EF-6163-4922-8320-45C13729D8AF}" dt="2020-12-03T15:33:30.293" v="4610" actId="2696"/>
        <pc:sldMkLst>
          <pc:docMk/>
          <pc:sldMk cId="1697854272" sldId="296"/>
        </pc:sldMkLst>
      </pc:sldChg>
      <pc:sldChg chg="del">
        <pc:chgData name="Macedo, Rogelio" userId="09d43d06-09f2-4f49-9a00-056a411a915e" providerId="ADAL" clId="{A34622EF-6163-4922-8320-45C13729D8AF}" dt="2020-12-04T01:32:11.163" v="5823" actId="2696"/>
        <pc:sldMkLst>
          <pc:docMk/>
          <pc:sldMk cId="3144175348" sldId="297"/>
        </pc:sldMkLst>
      </pc:sldChg>
      <pc:sldChg chg="del">
        <pc:chgData name="Macedo, Rogelio" userId="09d43d06-09f2-4f49-9a00-056a411a915e" providerId="ADAL" clId="{A34622EF-6163-4922-8320-45C13729D8AF}" dt="2020-12-03T15:32:29.196" v="4603" actId="2696"/>
        <pc:sldMkLst>
          <pc:docMk/>
          <pc:sldMk cId="1170559054" sldId="298"/>
        </pc:sldMkLst>
      </pc:sldChg>
      <pc:sldChg chg="modSp del">
        <pc:chgData name="Macedo, Rogelio" userId="09d43d06-09f2-4f49-9a00-056a411a915e" providerId="ADAL" clId="{A34622EF-6163-4922-8320-45C13729D8AF}" dt="2020-12-03T16:25:10.271" v="5748" actId="2696"/>
        <pc:sldMkLst>
          <pc:docMk/>
          <pc:sldMk cId="3283842272" sldId="299"/>
        </pc:sldMkLst>
        <pc:picChg chg="mod">
          <ac:chgData name="Macedo, Rogelio" userId="09d43d06-09f2-4f49-9a00-056a411a915e" providerId="ADAL" clId="{A34622EF-6163-4922-8320-45C13729D8AF}" dt="2020-12-03T16:25:03.582" v="5747" actId="1076"/>
          <ac:picMkLst>
            <pc:docMk/>
            <pc:sldMk cId="3283842272" sldId="299"/>
            <ac:picMk id="6" creationId="{325A19EF-55A9-42EF-8E3F-A97BDB11EB1F}"/>
          </ac:picMkLst>
        </pc:picChg>
      </pc:sldChg>
      <pc:sldChg chg="del">
        <pc:chgData name="Macedo, Rogelio" userId="09d43d06-09f2-4f49-9a00-056a411a915e" providerId="ADAL" clId="{A34622EF-6163-4922-8320-45C13729D8AF}" dt="2020-12-03T15:32:32.589" v="4604" actId="2696"/>
        <pc:sldMkLst>
          <pc:docMk/>
          <pc:sldMk cId="1122659517" sldId="300"/>
        </pc:sldMkLst>
      </pc:sldChg>
      <pc:sldChg chg="addSp delSp modSp addAnim delAnim modAnim">
        <pc:chgData name="Macedo, Rogelio" userId="09d43d06-09f2-4f49-9a00-056a411a915e" providerId="ADAL" clId="{A34622EF-6163-4922-8320-45C13729D8AF}" dt="2020-12-03T16:12:00.688" v="5460" actId="6549"/>
        <pc:sldMkLst>
          <pc:docMk/>
          <pc:sldMk cId="1623926410" sldId="302"/>
        </pc:sldMkLst>
        <pc:spChg chg="mod">
          <ac:chgData name="Macedo, Rogelio" userId="09d43d06-09f2-4f49-9a00-056a411a915e" providerId="ADAL" clId="{A34622EF-6163-4922-8320-45C13729D8AF}" dt="2020-12-03T16:12:00.688" v="5460" actId="6549"/>
          <ac:spMkLst>
            <pc:docMk/>
            <pc:sldMk cId="1623926410" sldId="302"/>
            <ac:spMk id="8" creationId="{63FB3E48-7038-4DF3-BB6C-45481839C678}"/>
          </ac:spMkLst>
        </pc:spChg>
        <pc:picChg chg="del">
          <ac:chgData name="Macedo, Rogelio" userId="09d43d06-09f2-4f49-9a00-056a411a915e" providerId="ADAL" clId="{A34622EF-6163-4922-8320-45C13729D8AF}" dt="2020-12-03T16:11:51.128" v="5454" actId="478"/>
          <ac:picMkLst>
            <pc:docMk/>
            <pc:sldMk cId="1623926410" sldId="302"/>
            <ac:picMk id="3" creationId="{EE9C2682-8E7D-4E88-A8E2-3DF28A114337}"/>
          </ac:picMkLst>
        </pc:picChg>
        <pc:picChg chg="add del">
          <ac:chgData name="Macedo, Rogelio" userId="09d43d06-09f2-4f49-9a00-056a411a915e" providerId="ADAL" clId="{A34622EF-6163-4922-8320-45C13729D8AF}" dt="2020-12-03T16:11:55.780" v="5457" actId="478"/>
          <ac:picMkLst>
            <pc:docMk/>
            <pc:sldMk cId="1623926410" sldId="302"/>
            <ac:picMk id="6" creationId="{325A19EF-55A9-42EF-8E3F-A97BDB11EB1F}"/>
          </ac:picMkLst>
        </pc:picChg>
      </pc:sldChg>
      <pc:sldChg chg="addSp delSp modSp modAnim modNotesTx">
        <pc:chgData name="Macedo, Rogelio" userId="09d43d06-09f2-4f49-9a00-056a411a915e" providerId="ADAL" clId="{A34622EF-6163-4922-8320-45C13729D8AF}" dt="2020-12-03T16:02:06.494" v="4838"/>
        <pc:sldMkLst>
          <pc:docMk/>
          <pc:sldMk cId="94306837" sldId="304"/>
        </pc:sldMkLst>
        <pc:spChg chg="mod">
          <ac:chgData name="Macedo, Rogelio" userId="09d43d06-09f2-4f49-9a00-056a411a915e" providerId="ADAL" clId="{A34622EF-6163-4922-8320-45C13729D8AF}" dt="2020-12-03T16:02:06.494" v="4838"/>
          <ac:spMkLst>
            <pc:docMk/>
            <pc:sldMk cId="94306837" sldId="304"/>
            <ac:spMk id="2" creationId="{C1A65C6E-8D94-4609-95AE-7C7F175AD7AB}"/>
          </ac:spMkLst>
        </pc:spChg>
        <pc:spChg chg="mod">
          <ac:chgData name="Macedo, Rogelio" userId="09d43d06-09f2-4f49-9a00-056a411a915e" providerId="ADAL" clId="{A34622EF-6163-4922-8320-45C13729D8AF}" dt="2020-12-02T05:33:09.902" v="2625" actId="20577"/>
          <ac:spMkLst>
            <pc:docMk/>
            <pc:sldMk cId="94306837" sldId="304"/>
            <ac:spMk id="8" creationId="{63FB3E48-7038-4DF3-BB6C-45481839C678}"/>
          </ac:spMkLst>
        </pc:spChg>
        <pc:spChg chg="mod">
          <ac:chgData name="Macedo, Rogelio" userId="09d43d06-09f2-4f49-9a00-056a411a915e" providerId="ADAL" clId="{A34622EF-6163-4922-8320-45C13729D8AF}" dt="2020-12-02T05:39:00.937" v="3097" actId="20577"/>
          <ac:spMkLst>
            <pc:docMk/>
            <pc:sldMk cId="94306837" sldId="304"/>
            <ac:spMk id="9" creationId="{5EB6E92F-4CE6-46DD-AEC0-FFC703303201}"/>
          </ac:spMkLst>
        </pc:spChg>
        <pc:spChg chg="mod">
          <ac:chgData name="Macedo, Rogelio" userId="09d43d06-09f2-4f49-9a00-056a411a915e" providerId="ADAL" clId="{A34622EF-6163-4922-8320-45C13729D8AF}" dt="2020-12-02T05:34:39.429" v="2731" actId="20577"/>
          <ac:spMkLst>
            <pc:docMk/>
            <pc:sldMk cId="94306837" sldId="304"/>
            <ac:spMk id="19" creationId="{F1C6192D-0D3F-4EE0-9BF6-270FB27B7737}"/>
          </ac:spMkLst>
        </pc:spChg>
        <pc:spChg chg="mod">
          <ac:chgData name="Macedo, Rogelio" userId="09d43d06-09f2-4f49-9a00-056a411a915e" providerId="ADAL" clId="{A34622EF-6163-4922-8320-45C13729D8AF}" dt="2020-12-02T05:15:55.863" v="2403" actId="20577"/>
          <ac:spMkLst>
            <pc:docMk/>
            <pc:sldMk cId="94306837" sldId="304"/>
            <ac:spMk id="21" creationId="{B871C812-0B9E-4324-8DA3-03B3CB6E147F}"/>
          </ac:spMkLst>
        </pc:spChg>
        <pc:picChg chg="add del mod">
          <ac:chgData name="Macedo, Rogelio" userId="09d43d06-09f2-4f49-9a00-056a411a915e" providerId="ADAL" clId="{A34622EF-6163-4922-8320-45C13729D8AF}" dt="2020-12-03T15:45:22.068" v="4756" actId="478"/>
          <ac:picMkLst>
            <pc:docMk/>
            <pc:sldMk cId="94306837" sldId="304"/>
            <ac:picMk id="3" creationId="{9A61A606-284E-4C88-A7F9-2553913DF471}"/>
          </ac:picMkLst>
        </pc:picChg>
        <pc:picChg chg="add mod">
          <ac:chgData name="Macedo, Rogelio" userId="09d43d06-09f2-4f49-9a00-056a411a915e" providerId="ADAL" clId="{A34622EF-6163-4922-8320-45C13729D8AF}" dt="2020-12-03T15:48:02.687" v="4758" actId="1076"/>
          <ac:picMkLst>
            <pc:docMk/>
            <pc:sldMk cId="94306837" sldId="304"/>
            <ac:picMk id="5" creationId="{C10FFF88-63A2-4FEE-9D53-B2D8FC6666A3}"/>
          </ac:picMkLst>
        </pc:picChg>
      </pc:sldChg>
      <pc:sldChg chg="delSp modSp modAnim">
        <pc:chgData name="Macedo, Rogelio" userId="09d43d06-09f2-4f49-9a00-056a411a915e" providerId="ADAL" clId="{A34622EF-6163-4922-8320-45C13729D8AF}" dt="2020-12-03T16:17:26.066" v="5626" actId="14100"/>
        <pc:sldMkLst>
          <pc:docMk/>
          <pc:sldMk cId="1290051484" sldId="305"/>
        </pc:sldMkLst>
        <pc:spChg chg="mod">
          <ac:chgData name="Macedo, Rogelio" userId="09d43d06-09f2-4f49-9a00-056a411a915e" providerId="ADAL" clId="{A34622EF-6163-4922-8320-45C13729D8AF}" dt="2020-12-03T16:17:26.066" v="5626" actId="14100"/>
          <ac:spMkLst>
            <pc:docMk/>
            <pc:sldMk cId="1290051484" sldId="305"/>
            <ac:spMk id="21" creationId="{B871C812-0B9E-4324-8DA3-03B3CB6E147F}"/>
          </ac:spMkLst>
        </pc:spChg>
        <pc:spChg chg="mod">
          <ac:chgData name="Macedo, Rogelio" userId="09d43d06-09f2-4f49-9a00-056a411a915e" providerId="ADAL" clId="{A34622EF-6163-4922-8320-45C13729D8AF}" dt="2020-12-03T16:14:52.272" v="5552" actId="207"/>
          <ac:spMkLst>
            <pc:docMk/>
            <pc:sldMk cId="1290051484" sldId="305"/>
            <ac:spMk id="29" creationId="{A7B336BA-890C-41BC-92A7-39248AB43482}"/>
          </ac:spMkLst>
        </pc:spChg>
        <pc:picChg chg="del">
          <ac:chgData name="Macedo, Rogelio" userId="09d43d06-09f2-4f49-9a00-056a411a915e" providerId="ADAL" clId="{A34622EF-6163-4922-8320-45C13729D8AF}" dt="2020-12-03T16:11:45.033" v="5453" actId="478"/>
          <ac:picMkLst>
            <pc:docMk/>
            <pc:sldMk cId="1290051484" sldId="305"/>
            <ac:picMk id="5" creationId="{35D512CE-6F09-4456-B99A-F14A1660AA07}"/>
          </ac:picMkLst>
        </pc:picChg>
      </pc:sldChg>
      <pc:sldChg chg="modSp del">
        <pc:chgData name="Macedo, Rogelio" userId="09d43d06-09f2-4f49-9a00-056a411a915e" providerId="ADAL" clId="{A34622EF-6163-4922-8320-45C13729D8AF}" dt="2020-12-04T01:30:23.445" v="5814" actId="2696"/>
        <pc:sldMkLst>
          <pc:docMk/>
          <pc:sldMk cId="1975929964" sldId="306"/>
        </pc:sldMkLst>
        <pc:spChg chg="mod">
          <ac:chgData name="Macedo, Rogelio" userId="09d43d06-09f2-4f49-9a00-056a411a915e" providerId="ADAL" clId="{A34622EF-6163-4922-8320-45C13729D8AF}" dt="2020-12-03T16:08:36.872" v="5422" actId="20577"/>
          <ac:spMkLst>
            <pc:docMk/>
            <pc:sldMk cId="1975929964" sldId="306"/>
            <ac:spMk id="2" creationId="{11525CE3-11DD-4CCD-854A-984C8F11A4C2}"/>
          </ac:spMkLst>
        </pc:spChg>
      </pc:sldChg>
      <pc:sldChg chg="addSp delSp modSp ord addAnim delAnim modAnim">
        <pc:chgData name="Macedo, Rogelio" userId="09d43d06-09f2-4f49-9a00-056a411a915e" providerId="ADAL" clId="{A34622EF-6163-4922-8320-45C13729D8AF}" dt="2020-12-04T01:30:51.772" v="5822"/>
        <pc:sldMkLst>
          <pc:docMk/>
          <pc:sldMk cId="2876100428" sldId="307"/>
        </pc:sldMkLst>
        <pc:spChg chg="mod">
          <ac:chgData name="Macedo, Rogelio" userId="09d43d06-09f2-4f49-9a00-056a411a915e" providerId="ADAL" clId="{A34622EF-6163-4922-8320-45C13729D8AF}" dt="2020-12-03T16:09:35.121" v="5439" actId="20577"/>
          <ac:spMkLst>
            <pc:docMk/>
            <pc:sldMk cId="2876100428" sldId="307"/>
            <ac:spMk id="2" creationId="{C1A65C6E-8D94-4609-95AE-7C7F175AD7AB}"/>
          </ac:spMkLst>
        </pc:spChg>
        <pc:spChg chg="add del mod">
          <ac:chgData name="Macedo, Rogelio" userId="09d43d06-09f2-4f49-9a00-056a411a915e" providerId="ADAL" clId="{A34622EF-6163-4922-8320-45C13729D8AF}" dt="2020-12-03T16:09:23.750" v="5437" actId="478"/>
          <ac:spMkLst>
            <pc:docMk/>
            <pc:sldMk cId="2876100428" sldId="307"/>
            <ac:spMk id="3" creationId="{27DC83FC-BF77-45F0-B43E-FD059D9F7AA6}"/>
          </ac:spMkLst>
        </pc:spChg>
        <pc:spChg chg="del">
          <ac:chgData name="Macedo, Rogelio" userId="09d43d06-09f2-4f49-9a00-056a411a915e" providerId="ADAL" clId="{A34622EF-6163-4922-8320-45C13729D8AF}" dt="2020-12-03T16:09:23.750" v="5437" actId="478"/>
          <ac:spMkLst>
            <pc:docMk/>
            <pc:sldMk cId="2876100428" sldId="307"/>
            <ac:spMk id="8" creationId="{63FB3E48-7038-4DF3-BB6C-45481839C678}"/>
          </ac:spMkLst>
        </pc:spChg>
        <pc:spChg chg="del">
          <ac:chgData name="Macedo, Rogelio" userId="09d43d06-09f2-4f49-9a00-056a411a915e" providerId="ADAL" clId="{A34622EF-6163-4922-8320-45C13729D8AF}" dt="2020-12-03T16:09:23.750" v="5437" actId="478"/>
          <ac:spMkLst>
            <pc:docMk/>
            <pc:sldMk cId="2876100428" sldId="307"/>
            <ac:spMk id="9" creationId="{5EB6E92F-4CE6-46DD-AEC0-FFC703303201}"/>
          </ac:spMkLst>
        </pc:spChg>
        <pc:spChg chg="del">
          <ac:chgData name="Macedo, Rogelio" userId="09d43d06-09f2-4f49-9a00-056a411a915e" providerId="ADAL" clId="{A34622EF-6163-4922-8320-45C13729D8AF}" dt="2020-12-03T16:09:23.750" v="5437" actId="478"/>
          <ac:spMkLst>
            <pc:docMk/>
            <pc:sldMk cId="2876100428" sldId="307"/>
            <ac:spMk id="19" creationId="{F1C6192D-0D3F-4EE0-9BF6-270FB27B7737}"/>
          </ac:spMkLst>
        </pc:spChg>
        <pc:spChg chg="mod">
          <ac:chgData name="Macedo, Rogelio" userId="09d43d06-09f2-4f49-9a00-056a411a915e" providerId="ADAL" clId="{A34622EF-6163-4922-8320-45C13729D8AF}" dt="2020-12-03T16:09:29.330" v="5438" actId="20577"/>
          <ac:spMkLst>
            <pc:docMk/>
            <pc:sldMk cId="2876100428" sldId="307"/>
            <ac:spMk id="21" creationId="{B871C812-0B9E-4324-8DA3-03B3CB6E147F}"/>
          </ac:spMkLst>
        </pc:spChg>
        <pc:spChg chg="add del mod">
          <ac:chgData name="Macedo, Rogelio" userId="09d43d06-09f2-4f49-9a00-056a411a915e" providerId="ADAL" clId="{A34622EF-6163-4922-8320-45C13729D8AF}" dt="2020-12-03T16:09:09.412" v="5433" actId="571"/>
          <ac:spMkLst>
            <pc:docMk/>
            <pc:sldMk cId="2876100428" sldId="307"/>
            <ac:spMk id="28" creationId="{994EAC8B-32CE-41AD-AF65-ACE431936402}"/>
          </ac:spMkLst>
        </pc:spChg>
        <pc:spChg chg="add del mod">
          <ac:chgData name="Macedo, Rogelio" userId="09d43d06-09f2-4f49-9a00-056a411a915e" providerId="ADAL" clId="{A34622EF-6163-4922-8320-45C13729D8AF}" dt="2020-12-03T16:09:09.412" v="5433" actId="571"/>
          <ac:spMkLst>
            <pc:docMk/>
            <pc:sldMk cId="2876100428" sldId="307"/>
            <ac:spMk id="29" creationId="{423D457D-55BD-4405-A772-13C2674F8490}"/>
          </ac:spMkLst>
        </pc:spChg>
        <pc:spChg chg="add del mod">
          <ac:chgData name="Macedo, Rogelio" userId="09d43d06-09f2-4f49-9a00-056a411a915e" providerId="ADAL" clId="{A34622EF-6163-4922-8320-45C13729D8AF}" dt="2020-12-03T16:09:09.412" v="5433" actId="571"/>
          <ac:spMkLst>
            <pc:docMk/>
            <pc:sldMk cId="2876100428" sldId="307"/>
            <ac:spMk id="30" creationId="{8E200B4A-F84A-4937-BAD7-9C9206A30FC1}"/>
          </ac:spMkLst>
        </pc:spChg>
        <pc:spChg chg="add mod">
          <ac:chgData name="Macedo, Rogelio" userId="09d43d06-09f2-4f49-9a00-056a411a915e" providerId="ADAL" clId="{A34622EF-6163-4922-8320-45C13729D8AF}" dt="2020-12-03T16:09:17.959" v="5436" actId="571"/>
          <ac:spMkLst>
            <pc:docMk/>
            <pc:sldMk cId="2876100428" sldId="307"/>
            <ac:spMk id="38" creationId="{6D90D485-A417-4F9A-A2A9-5F317585C56D}"/>
          </ac:spMkLst>
        </pc:spChg>
        <pc:grpChg chg="del">
          <ac:chgData name="Macedo, Rogelio" userId="09d43d06-09f2-4f49-9a00-056a411a915e" providerId="ADAL" clId="{A34622EF-6163-4922-8320-45C13729D8AF}" dt="2020-12-03T16:09:23.750" v="5437" actId="478"/>
          <ac:grpSpMkLst>
            <pc:docMk/>
            <pc:sldMk cId="2876100428" sldId="307"/>
            <ac:grpSpMk id="23" creationId="{3F2F7E64-41B9-4879-B152-79A24D2D008F}"/>
          </ac:grpSpMkLst>
        </pc:grpChg>
        <pc:grpChg chg="del">
          <ac:chgData name="Macedo, Rogelio" userId="09d43d06-09f2-4f49-9a00-056a411a915e" providerId="ADAL" clId="{A34622EF-6163-4922-8320-45C13729D8AF}" dt="2020-12-03T16:09:23.750" v="5437" actId="478"/>
          <ac:grpSpMkLst>
            <pc:docMk/>
            <pc:sldMk cId="2876100428" sldId="307"/>
            <ac:grpSpMk id="25" creationId="{4B21DBBB-021C-42B3-B1FE-427EC6487783}"/>
          </ac:grpSpMkLst>
        </pc:grpChg>
        <pc:grpChg chg="del">
          <ac:chgData name="Macedo, Rogelio" userId="09d43d06-09f2-4f49-9a00-056a411a915e" providerId="ADAL" clId="{A34622EF-6163-4922-8320-45C13729D8AF}" dt="2020-12-03T16:09:23.750" v="5437" actId="478"/>
          <ac:grpSpMkLst>
            <pc:docMk/>
            <pc:sldMk cId="2876100428" sldId="307"/>
            <ac:grpSpMk id="27" creationId="{A2FC5BA3-E4CD-4B7D-BEC9-76D870EAF200}"/>
          </ac:grpSpMkLst>
        </pc:grpChg>
        <pc:grpChg chg="add del mod">
          <ac:chgData name="Macedo, Rogelio" userId="09d43d06-09f2-4f49-9a00-056a411a915e" providerId="ADAL" clId="{A34622EF-6163-4922-8320-45C13729D8AF}" dt="2020-12-03T16:09:09.412" v="5433" actId="571"/>
          <ac:grpSpMkLst>
            <pc:docMk/>
            <pc:sldMk cId="2876100428" sldId="307"/>
            <ac:grpSpMk id="31" creationId="{A182A6AF-CCF7-412C-A652-462CEE72F7B2}"/>
          </ac:grpSpMkLst>
        </pc:grpChg>
        <pc:grpChg chg="add del mod">
          <ac:chgData name="Macedo, Rogelio" userId="09d43d06-09f2-4f49-9a00-056a411a915e" providerId="ADAL" clId="{A34622EF-6163-4922-8320-45C13729D8AF}" dt="2020-12-03T16:09:09.412" v="5433" actId="571"/>
          <ac:grpSpMkLst>
            <pc:docMk/>
            <pc:sldMk cId="2876100428" sldId="307"/>
            <ac:grpSpMk id="34" creationId="{629FB8E5-CF1E-4CDF-B817-6A916895373F}"/>
          </ac:grpSpMkLst>
        </pc:grpChg>
        <pc:grpChg chg="add mod">
          <ac:chgData name="Macedo, Rogelio" userId="09d43d06-09f2-4f49-9a00-056a411a915e" providerId="ADAL" clId="{A34622EF-6163-4922-8320-45C13729D8AF}" dt="2020-12-03T16:09:17.959" v="5436" actId="571"/>
          <ac:grpSpMkLst>
            <pc:docMk/>
            <pc:sldMk cId="2876100428" sldId="307"/>
            <ac:grpSpMk id="39" creationId="{DFAB8D13-C2A6-4F55-829D-A5C6149245D8}"/>
          </ac:grpSpMkLst>
        </pc:grpChg>
        <pc:graphicFrameChg chg="del">
          <ac:chgData name="Macedo, Rogelio" userId="09d43d06-09f2-4f49-9a00-056a411a915e" providerId="ADAL" clId="{A34622EF-6163-4922-8320-45C13729D8AF}" dt="2020-12-03T16:08:42.813" v="5423" actId="478"/>
          <ac:graphicFrameMkLst>
            <pc:docMk/>
            <pc:sldMk cId="2876100428" sldId="307"/>
            <ac:graphicFrameMk id="12" creationId="{1DA8502A-57EC-41C2-9D77-F64A3C443E91}"/>
          </ac:graphicFrameMkLst>
        </pc:graphicFrameChg>
        <pc:picChg chg="del mod">
          <ac:chgData name="Macedo, Rogelio" userId="09d43d06-09f2-4f49-9a00-056a411a915e" providerId="ADAL" clId="{A34622EF-6163-4922-8320-45C13729D8AF}" dt="2020-12-03T16:09:23.750" v="5437" actId="478"/>
          <ac:picMkLst>
            <pc:docMk/>
            <pc:sldMk cId="2876100428" sldId="307"/>
            <ac:picMk id="6" creationId="{325A19EF-55A9-42EF-8E3F-A97BDB11EB1F}"/>
          </ac:picMkLst>
        </pc:picChg>
        <pc:picChg chg="add mod">
          <ac:chgData name="Macedo, Rogelio" userId="09d43d06-09f2-4f49-9a00-056a411a915e" providerId="ADAL" clId="{A34622EF-6163-4922-8320-45C13729D8AF}" dt="2020-12-03T16:09:17.959" v="5436" actId="571"/>
          <ac:picMkLst>
            <pc:docMk/>
            <pc:sldMk cId="2876100428" sldId="307"/>
            <ac:picMk id="37" creationId="{A432CB05-41AA-426B-9C14-6F93F43AF3E1}"/>
          </ac:picMkLst>
        </pc:picChg>
      </pc:sldChg>
      <pc:sldChg chg="delSp modSp ord delAnim modAnim">
        <pc:chgData name="Macedo, Rogelio" userId="09d43d06-09f2-4f49-9a00-056a411a915e" providerId="ADAL" clId="{A34622EF-6163-4922-8320-45C13729D8AF}" dt="2020-12-04T01:30:30.943" v="5816"/>
        <pc:sldMkLst>
          <pc:docMk/>
          <pc:sldMk cId="3171600265" sldId="308"/>
        </pc:sldMkLst>
        <pc:spChg chg="mod">
          <ac:chgData name="Macedo, Rogelio" userId="09d43d06-09f2-4f49-9a00-056a411a915e" providerId="ADAL" clId="{A34622EF-6163-4922-8320-45C13729D8AF}" dt="2020-12-03T16:09:39.774" v="5440" actId="20577"/>
          <ac:spMkLst>
            <pc:docMk/>
            <pc:sldMk cId="3171600265" sldId="308"/>
            <ac:spMk id="2" creationId="{C1A65C6E-8D94-4609-95AE-7C7F175AD7AB}"/>
          </ac:spMkLst>
        </pc:spChg>
        <pc:spChg chg="del">
          <ac:chgData name="Macedo, Rogelio" userId="09d43d06-09f2-4f49-9a00-056a411a915e" providerId="ADAL" clId="{A34622EF-6163-4922-8320-45C13729D8AF}" dt="2020-12-03T16:10:04.389" v="5442" actId="478"/>
          <ac:spMkLst>
            <pc:docMk/>
            <pc:sldMk cId="3171600265" sldId="308"/>
            <ac:spMk id="3" creationId="{27DC83FC-BF77-45F0-B43E-FD059D9F7AA6}"/>
          </ac:spMkLst>
        </pc:spChg>
        <pc:spChg chg="del">
          <ac:chgData name="Macedo, Rogelio" userId="09d43d06-09f2-4f49-9a00-056a411a915e" providerId="ADAL" clId="{A34622EF-6163-4922-8320-45C13729D8AF}" dt="2020-12-03T16:10:04.389" v="5442" actId="478"/>
          <ac:spMkLst>
            <pc:docMk/>
            <pc:sldMk cId="3171600265" sldId="308"/>
            <ac:spMk id="5" creationId="{5E863557-F0E5-4A54-83B1-B438C08AEFAD}"/>
          </ac:spMkLst>
        </pc:spChg>
        <pc:spChg chg="del">
          <ac:chgData name="Macedo, Rogelio" userId="09d43d06-09f2-4f49-9a00-056a411a915e" providerId="ADAL" clId="{A34622EF-6163-4922-8320-45C13729D8AF}" dt="2020-12-03T16:10:04.389" v="5442" actId="478"/>
          <ac:spMkLst>
            <pc:docMk/>
            <pc:sldMk cId="3171600265" sldId="308"/>
            <ac:spMk id="8" creationId="{63FB3E48-7038-4DF3-BB6C-45481839C678}"/>
          </ac:spMkLst>
        </pc:spChg>
        <pc:spChg chg="del">
          <ac:chgData name="Macedo, Rogelio" userId="09d43d06-09f2-4f49-9a00-056a411a915e" providerId="ADAL" clId="{A34622EF-6163-4922-8320-45C13729D8AF}" dt="2020-12-03T16:10:04.389" v="5442" actId="478"/>
          <ac:spMkLst>
            <pc:docMk/>
            <pc:sldMk cId="3171600265" sldId="308"/>
            <ac:spMk id="10" creationId="{E56D8524-7DA2-406E-871A-6008DEA1DEFE}"/>
          </ac:spMkLst>
        </pc:spChg>
        <pc:spChg chg="mod">
          <ac:chgData name="Macedo, Rogelio" userId="09d43d06-09f2-4f49-9a00-056a411a915e" providerId="ADAL" clId="{A34622EF-6163-4922-8320-45C13729D8AF}" dt="2020-12-03T16:09:55.050" v="5441" actId="6549"/>
          <ac:spMkLst>
            <pc:docMk/>
            <pc:sldMk cId="3171600265" sldId="308"/>
            <ac:spMk id="21" creationId="{B871C812-0B9E-4324-8DA3-03B3CB6E147F}"/>
          </ac:spMkLst>
        </pc:spChg>
        <pc:grpChg chg="del">
          <ac:chgData name="Macedo, Rogelio" userId="09d43d06-09f2-4f49-9a00-056a411a915e" providerId="ADAL" clId="{A34622EF-6163-4922-8320-45C13729D8AF}" dt="2020-12-03T16:10:04.389" v="5442" actId="478"/>
          <ac:grpSpMkLst>
            <pc:docMk/>
            <pc:sldMk cId="3171600265" sldId="308"/>
            <ac:grpSpMk id="23" creationId="{3F2F7E64-41B9-4879-B152-79A24D2D008F}"/>
          </ac:grpSpMkLst>
        </pc:grpChg>
        <pc:grpChg chg="del">
          <ac:chgData name="Macedo, Rogelio" userId="09d43d06-09f2-4f49-9a00-056a411a915e" providerId="ADAL" clId="{A34622EF-6163-4922-8320-45C13729D8AF}" dt="2020-12-03T16:10:04.389" v="5442" actId="478"/>
          <ac:grpSpMkLst>
            <pc:docMk/>
            <pc:sldMk cId="3171600265" sldId="308"/>
            <ac:grpSpMk id="25" creationId="{4B21DBBB-021C-42B3-B1FE-427EC6487783}"/>
          </ac:grpSpMkLst>
        </pc:grpChg>
        <pc:grpChg chg="del">
          <ac:chgData name="Macedo, Rogelio" userId="09d43d06-09f2-4f49-9a00-056a411a915e" providerId="ADAL" clId="{A34622EF-6163-4922-8320-45C13729D8AF}" dt="2020-12-03T16:10:04.389" v="5442" actId="478"/>
          <ac:grpSpMkLst>
            <pc:docMk/>
            <pc:sldMk cId="3171600265" sldId="308"/>
            <ac:grpSpMk id="27" creationId="{A2FC5BA3-E4CD-4B7D-BEC9-76D870EAF200}"/>
          </ac:grpSpMkLst>
        </pc:grpChg>
        <pc:picChg chg="del">
          <ac:chgData name="Macedo, Rogelio" userId="09d43d06-09f2-4f49-9a00-056a411a915e" providerId="ADAL" clId="{A34622EF-6163-4922-8320-45C13729D8AF}" dt="2020-12-03T16:10:04.389" v="5442" actId="478"/>
          <ac:picMkLst>
            <pc:docMk/>
            <pc:sldMk cId="3171600265" sldId="308"/>
            <ac:picMk id="6" creationId="{325A19EF-55A9-42EF-8E3F-A97BDB11EB1F}"/>
          </ac:picMkLst>
        </pc:picChg>
        <pc:picChg chg="del">
          <ac:chgData name="Macedo, Rogelio" userId="09d43d06-09f2-4f49-9a00-056a411a915e" providerId="ADAL" clId="{A34622EF-6163-4922-8320-45C13729D8AF}" dt="2020-12-03T16:10:04.389" v="5442" actId="478"/>
          <ac:picMkLst>
            <pc:docMk/>
            <pc:sldMk cId="3171600265" sldId="308"/>
            <ac:picMk id="28" creationId="{56E3FAAC-D88B-4E1B-A32F-65B2949D2E4E}"/>
          </ac:picMkLst>
        </pc:picChg>
      </pc:sldChg>
      <pc:sldChg chg="addSp delSp modSp add del ord delAnim modAnim">
        <pc:chgData name="Macedo, Rogelio" userId="09d43d06-09f2-4f49-9a00-056a411a915e" providerId="ADAL" clId="{A34622EF-6163-4922-8320-45C13729D8AF}" dt="2020-12-04T01:30:41.977" v="5819"/>
        <pc:sldMkLst>
          <pc:docMk/>
          <pc:sldMk cId="4253287239" sldId="309"/>
        </pc:sldMkLst>
        <pc:spChg chg="mod">
          <ac:chgData name="Macedo, Rogelio" userId="09d43d06-09f2-4f49-9a00-056a411a915e" providerId="ADAL" clId="{A34622EF-6163-4922-8320-45C13729D8AF}" dt="2020-12-03T16:10:12.200" v="5443" actId="20577"/>
          <ac:spMkLst>
            <pc:docMk/>
            <pc:sldMk cId="4253287239" sldId="309"/>
            <ac:spMk id="2" creationId="{C1A65C6E-8D94-4609-95AE-7C7F175AD7AB}"/>
          </ac:spMkLst>
        </pc:spChg>
        <pc:spChg chg="del">
          <ac:chgData name="Macedo, Rogelio" userId="09d43d06-09f2-4f49-9a00-056a411a915e" providerId="ADAL" clId="{A34622EF-6163-4922-8320-45C13729D8AF}" dt="2020-12-03T16:10:20.363" v="5444" actId="478"/>
          <ac:spMkLst>
            <pc:docMk/>
            <pc:sldMk cId="4253287239" sldId="309"/>
            <ac:spMk id="3" creationId="{27DC83FC-BF77-45F0-B43E-FD059D9F7AA6}"/>
          </ac:spMkLst>
        </pc:spChg>
        <pc:spChg chg="del">
          <ac:chgData name="Macedo, Rogelio" userId="09d43d06-09f2-4f49-9a00-056a411a915e" providerId="ADAL" clId="{A34622EF-6163-4922-8320-45C13729D8AF}" dt="2020-12-03T16:10:46.827" v="5449" actId="478"/>
          <ac:spMkLst>
            <pc:docMk/>
            <pc:sldMk cId="4253287239" sldId="309"/>
            <ac:spMk id="5" creationId="{187751DB-905D-4F95-A7EB-8ADAC0F7ED91}"/>
          </ac:spMkLst>
        </pc:spChg>
        <pc:spChg chg="del">
          <ac:chgData name="Macedo, Rogelio" userId="09d43d06-09f2-4f49-9a00-056a411a915e" providerId="ADAL" clId="{A34622EF-6163-4922-8320-45C13729D8AF}" dt="2020-12-03T16:10:20.363" v="5444" actId="478"/>
          <ac:spMkLst>
            <pc:docMk/>
            <pc:sldMk cId="4253287239" sldId="309"/>
            <ac:spMk id="8" creationId="{63FB3E48-7038-4DF3-BB6C-45481839C678}"/>
          </ac:spMkLst>
        </pc:spChg>
        <pc:spChg chg="del">
          <ac:chgData name="Macedo, Rogelio" userId="09d43d06-09f2-4f49-9a00-056a411a915e" providerId="ADAL" clId="{A34622EF-6163-4922-8320-45C13729D8AF}" dt="2020-12-03T16:10:20.363" v="5444" actId="478"/>
          <ac:spMkLst>
            <pc:docMk/>
            <pc:sldMk cId="4253287239" sldId="309"/>
            <ac:spMk id="9" creationId="{5EB6E92F-4CE6-46DD-AEC0-FFC703303201}"/>
          </ac:spMkLst>
        </pc:spChg>
        <pc:spChg chg="del">
          <ac:chgData name="Macedo, Rogelio" userId="09d43d06-09f2-4f49-9a00-056a411a915e" providerId="ADAL" clId="{A34622EF-6163-4922-8320-45C13729D8AF}" dt="2020-12-03T16:10:20.363" v="5444" actId="478"/>
          <ac:spMkLst>
            <pc:docMk/>
            <pc:sldMk cId="4253287239" sldId="309"/>
            <ac:spMk id="19" creationId="{F1C6192D-0D3F-4EE0-9BF6-270FB27B7737}"/>
          </ac:spMkLst>
        </pc:spChg>
        <pc:grpChg chg="del">
          <ac:chgData name="Macedo, Rogelio" userId="09d43d06-09f2-4f49-9a00-056a411a915e" providerId="ADAL" clId="{A34622EF-6163-4922-8320-45C13729D8AF}" dt="2020-12-03T16:10:20.363" v="5444" actId="478"/>
          <ac:grpSpMkLst>
            <pc:docMk/>
            <pc:sldMk cId="4253287239" sldId="309"/>
            <ac:grpSpMk id="23" creationId="{3F2F7E64-41B9-4879-B152-79A24D2D008F}"/>
          </ac:grpSpMkLst>
        </pc:grpChg>
        <pc:grpChg chg="del">
          <ac:chgData name="Macedo, Rogelio" userId="09d43d06-09f2-4f49-9a00-056a411a915e" providerId="ADAL" clId="{A34622EF-6163-4922-8320-45C13729D8AF}" dt="2020-12-03T16:10:20.363" v="5444" actId="478"/>
          <ac:grpSpMkLst>
            <pc:docMk/>
            <pc:sldMk cId="4253287239" sldId="309"/>
            <ac:grpSpMk id="25" creationId="{4B21DBBB-021C-42B3-B1FE-427EC6487783}"/>
          </ac:grpSpMkLst>
        </pc:grpChg>
        <pc:grpChg chg="del">
          <ac:chgData name="Macedo, Rogelio" userId="09d43d06-09f2-4f49-9a00-056a411a915e" providerId="ADAL" clId="{A34622EF-6163-4922-8320-45C13729D8AF}" dt="2020-12-03T16:10:20.363" v="5444" actId="478"/>
          <ac:grpSpMkLst>
            <pc:docMk/>
            <pc:sldMk cId="4253287239" sldId="309"/>
            <ac:grpSpMk id="27" creationId="{A2FC5BA3-E4CD-4B7D-BEC9-76D870EAF200}"/>
          </ac:grpSpMkLst>
        </pc:grpChg>
        <pc:picChg chg="add del mod">
          <ac:chgData name="Macedo, Rogelio" userId="09d43d06-09f2-4f49-9a00-056a411a915e" providerId="ADAL" clId="{A34622EF-6163-4922-8320-45C13729D8AF}" dt="2020-12-03T16:10:33.076" v="5448" actId="1076"/>
          <ac:picMkLst>
            <pc:docMk/>
            <pc:sldMk cId="4253287239" sldId="309"/>
            <ac:picMk id="6" creationId="{325A19EF-55A9-42EF-8E3F-A97BDB11EB1F}"/>
          </ac:picMkLst>
        </pc:picChg>
        <pc:picChg chg="del">
          <ac:chgData name="Macedo, Rogelio" userId="09d43d06-09f2-4f49-9a00-056a411a915e" providerId="ADAL" clId="{A34622EF-6163-4922-8320-45C13729D8AF}" dt="2020-12-03T15:40:40.532" v="4752" actId="478"/>
          <ac:picMkLst>
            <pc:docMk/>
            <pc:sldMk cId="4253287239" sldId="309"/>
            <ac:picMk id="30" creationId="{8ECE29F0-A143-46B1-92A2-2518DE3DEC85}"/>
          </ac:picMkLst>
        </pc:picChg>
      </pc:sldChg>
      <pc:sldChg chg="ord">
        <pc:chgData name="Macedo, Rogelio" userId="09d43d06-09f2-4f49-9a00-056a411a915e" providerId="ADAL" clId="{A34622EF-6163-4922-8320-45C13729D8AF}" dt="2020-12-03T15:40:33.314" v="4751"/>
        <pc:sldMkLst>
          <pc:docMk/>
          <pc:sldMk cId="3733275528" sldId="310"/>
        </pc:sldMkLst>
      </pc:sldChg>
      <pc:sldChg chg="add del">
        <pc:chgData name="Macedo, Rogelio" userId="09d43d06-09f2-4f49-9a00-056a411a915e" providerId="ADAL" clId="{A34622EF-6163-4922-8320-45C13729D8AF}" dt="2020-12-03T15:33:23.254" v="4607" actId="2696"/>
        <pc:sldMkLst>
          <pc:docMk/>
          <pc:sldMk cId="3560629057" sldId="311"/>
        </pc:sldMkLst>
      </pc:sldChg>
      <pc:sldChg chg="del">
        <pc:chgData name="Macedo, Rogelio" userId="09d43d06-09f2-4f49-9a00-056a411a915e" providerId="ADAL" clId="{A34622EF-6163-4922-8320-45C13729D8AF}" dt="2020-12-03T16:26:17.123" v="5773" actId="2696"/>
        <pc:sldMkLst>
          <pc:docMk/>
          <pc:sldMk cId="3879198549" sldId="312"/>
        </pc:sldMkLst>
      </pc:sldChg>
      <pc:sldChg chg="del">
        <pc:chgData name="Macedo, Rogelio" userId="09d43d06-09f2-4f49-9a00-056a411a915e" providerId="ADAL" clId="{A34622EF-6163-4922-8320-45C13729D8AF}" dt="2020-12-03T15:33:26.428" v="4609" actId="2696"/>
        <pc:sldMkLst>
          <pc:docMk/>
          <pc:sldMk cId="2016840260" sldId="313"/>
        </pc:sldMkLst>
      </pc:sldChg>
      <pc:sldChg chg="modSp del modNotesTx">
        <pc:chgData name="Macedo, Rogelio" userId="09d43d06-09f2-4f49-9a00-056a411a915e" providerId="ADAL" clId="{A34622EF-6163-4922-8320-45C13729D8AF}" dt="2020-12-02T03:02:53.775" v="1324" actId="2696"/>
        <pc:sldMkLst>
          <pc:docMk/>
          <pc:sldMk cId="1192589852" sldId="315"/>
        </pc:sldMkLst>
        <pc:spChg chg="mod">
          <ac:chgData name="Macedo, Rogelio" userId="09d43d06-09f2-4f49-9a00-056a411a915e" providerId="ADAL" clId="{A34622EF-6163-4922-8320-45C13729D8AF}" dt="2020-12-02T00:32:58.011" v="93" actId="20577"/>
          <ac:spMkLst>
            <pc:docMk/>
            <pc:sldMk cId="1192589852" sldId="315"/>
            <ac:spMk id="2" creationId="{C1A65C6E-8D94-4609-95AE-7C7F175AD7AB}"/>
          </ac:spMkLst>
        </pc:spChg>
        <pc:spChg chg="mod">
          <ac:chgData name="Macedo, Rogelio" userId="09d43d06-09f2-4f49-9a00-056a411a915e" providerId="ADAL" clId="{A34622EF-6163-4922-8320-45C13729D8AF}" dt="2020-12-02T00:33:52.091" v="229" actId="20577"/>
          <ac:spMkLst>
            <pc:docMk/>
            <pc:sldMk cId="1192589852" sldId="315"/>
            <ac:spMk id="21" creationId="{B871C812-0B9E-4324-8DA3-03B3CB6E147F}"/>
          </ac:spMkLst>
        </pc:spChg>
        <pc:picChg chg="mod">
          <ac:chgData name="Macedo, Rogelio" userId="09d43d06-09f2-4f49-9a00-056a411a915e" providerId="ADAL" clId="{A34622EF-6163-4922-8320-45C13729D8AF}" dt="2020-12-02T02:25:06.764" v="714" actId="1076"/>
          <ac:picMkLst>
            <pc:docMk/>
            <pc:sldMk cId="1192589852" sldId="315"/>
            <ac:picMk id="6" creationId="{325A19EF-55A9-42EF-8E3F-A97BDB11EB1F}"/>
          </ac:picMkLst>
        </pc:picChg>
      </pc:sldChg>
      <pc:sldChg chg="addSp delSp modSp add ord addAnim delAnim modAnim modNotesTx">
        <pc:chgData name="Macedo, Rogelio" userId="09d43d06-09f2-4f49-9a00-056a411a915e" providerId="ADAL" clId="{A34622EF-6163-4922-8320-45C13729D8AF}" dt="2020-12-02T20:57:40.500" v="4492" actId="20577"/>
        <pc:sldMkLst>
          <pc:docMk/>
          <pc:sldMk cId="2838755183" sldId="316"/>
        </pc:sldMkLst>
        <pc:spChg chg="mod">
          <ac:chgData name="Macedo, Rogelio" userId="09d43d06-09f2-4f49-9a00-056a411a915e" providerId="ADAL" clId="{A34622EF-6163-4922-8320-45C13729D8AF}" dt="2020-12-02T00:38:58.776" v="493" actId="6549"/>
          <ac:spMkLst>
            <pc:docMk/>
            <pc:sldMk cId="2838755183" sldId="316"/>
            <ac:spMk id="8" creationId="{63FB3E48-7038-4DF3-BB6C-45481839C678}"/>
          </ac:spMkLst>
        </pc:spChg>
        <pc:spChg chg="mod">
          <ac:chgData name="Macedo, Rogelio" userId="09d43d06-09f2-4f49-9a00-056a411a915e" providerId="ADAL" clId="{A34622EF-6163-4922-8320-45C13729D8AF}" dt="2020-12-02T00:39:08.047" v="500" actId="6549"/>
          <ac:spMkLst>
            <pc:docMk/>
            <pc:sldMk cId="2838755183" sldId="316"/>
            <ac:spMk id="9" creationId="{5EB6E92F-4CE6-46DD-AEC0-FFC703303201}"/>
          </ac:spMkLst>
        </pc:spChg>
        <pc:spChg chg="add mod">
          <ac:chgData name="Macedo, Rogelio" userId="09d43d06-09f2-4f49-9a00-056a411a915e" providerId="ADAL" clId="{A34622EF-6163-4922-8320-45C13729D8AF}" dt="2020-12-02T03:03:49.257" v="1333" actId="20577"/>
          <ac:spMkLst>
            <pc:docMk/>
            <pc:sldMk cId="2838755183" sldId="316"/>
            <ac:spMk id="10" creationId="{87A3EDA8-0AE5-49E3-BA6E-0179659F292D}"/>
          </ac:spMkLst>
        </pc:spChg>
        <pc:spChg chg="mod">
          <ac:chgData name="Macedo, Rogelio" userId="09d43d06-09f2-4f49-9a00-056a411a915e" providerId="ADAL" clId="{A34622EF-6163-4922-8320-45C13729D8AF}" dt="2020-12-02T00:39:06.732" v="499" actId="6549"/>
          <ac:spMkLst>
            <pc:docMk/>
            <pc:sldMk cId="2838755183" sldId="316"/>
            <ac:spMk id="19" creationId="{F1C6192D-0D3F-4EE0-9BF6-270FB27B7737}"/>
          </ac:spMkLst>
        </pc:spChg>
        <pc:spChg chg="add mod">
          <ac:chgData name="Macedo, Rogelio" userId="09d43d06-09f2-4f49-9a00-056a411a915e" providerId="ADAL" clId="{A34622EF-6163-4922-8320-45C13729D8AF}" dt="2020-12-02T20:38:09.434" v="3817" actId="20577"/>
          <ac:spMkLst>
            <pc:docMk/>
            <pc:sldMk cId="2838755183" sldId="316"/>
            <ac:spMk id="32" creationId="{DFA3F218-8987-455F-8ACF-3905E282758D}"/>
          </ac:spMkLst>
        </pc:spChg>
        <pc:spChg chg="add mod">
          <ac:chgData name="Macedo, Rogelio" userId="09d43d06-09f2-4f49-9a00-056a411a915e" providerId="ADAL" clId="{A34622EF-6163-4922-8320-45C13729D8AF}" dt="2020-12-02T02:44:10.996" v="1323" actId="20577"/>
          <ac:spMkLst>
            <pc:docMk/>
            <pc:sldMk cId="2838755183" sldId="316"/>
            <ac:spMk id="33" creationId="{3804E0D6-0EE5-4009-BF47-2AC00290767C}"/>
          </ac:spMkLst>
        </pc:spChg>
        <pc:grpChg chg="del">
          <ac:chgData name="Macedo, Rogelio" userId="09d43d06-09f2-4f49-9a00-056a411a915e" providerId="ADAL" clId="{A34622EF-6163-4922-8320-45C13729D8AF}" dt="2020-12-02T00:38:59.976" v="494" actId="478"/>
          <ac:grpSpMkLst>
            <pc:docMk/>
            <pc:sldMk cId="2838755183" sldId="316"/>
            <ac:grpSpMk id="23" creationId="{3F2F7E64-41B9-4879-B152-79A24D2D008F}"/>
          </ac:grpSpMkLst>
        </pc:grpChg>
        <pc:grpChg chg="del">
          <ac:chgData name="Macedo, Rogelio" userId="09d43d06-09f2-4f49-9a00-056a411a915e" providerId="ADAL" clId="{A34622EF-6163-4922-8320-45C13729D8AF}" dt="2020-12-02T00:39:04.530" v="497" actId="478"/>
          <ac:grpSpMkLst>
            <pc:docMk/>
            <pc:sldMk cId="2838755183" sldId="316"/>
            <ac:grpSpMk id="25" creationId="{4B21DBBB-021C-42B3-B1FE-427EC6487783}"/>
          </ac:grpSpMkLst>
        </pc:grpChg>
        <pc:grpChg chg="del">
          <ac:chgData name="Macedo, Rogelio" userId="09d43d06-09f2-4f49-9a00-056a411a915e" providerId="ADAL" clId="{A34622EF-6163-4922-8320-45C13729D8AF}" dt="2020-12-02T00:39:05.536" v="498" actId="478"/>
          <ac:grpSpMkLst>
            <pc:docMk/>
            <pc:sldMk cId="2838755183" sldId="316"/>
            <ac:grpSpMk id="27" creationId="{A2FC5BA3-E4CD-4B7D-BEC9-76D870EAF200}"/>
          </ac:grpSpMkLst>
        </pc:grpChg>
        <pc:picChg chg="add mod">
          <ac:chgData name="Macedo, Rogelio" userId="09d43d06-09f2-4f49-9a00-056a411a915e" providerId="ADAL" clId="{A34622EF-6163-4922-8320-45C13729D8AF}" dt="2020-12-02T02:28:12.478" v="719" actId="1076"/>
          <ac:picMkLst>
            <pc:docMk/>
            <pc:sldMk cId="2838755183" sldId="316"/>
            <ac:picMk id="5" creationId="{D84DA9CF-E8CE-4602-B625-66804F9CEC90}"/>
          </ac:picMkLst>
        </pc:picChg>
        <pc:picChg chg="add del mod">
          <ac:chgData name="Macedo, Rogelio" userId="09d43d06-09f2-4f49-9a00-056a411a915e" providerId="ADAL" clId="{A34622EF-6163-4922-8320-45C13729D8AF}" dt="2020-12-02T02:31:11.851" v="741" actId="1076"/>
          <ac:picMkLst>
            <pc:docMk/>
            <pc:sldMk cId="2838755183" sldId="316"/>
            <ac:picMk id="6" creationId="{325A19EF-55A9-42EF-8E3F-A97BDB11EB1F}"/>
          </ac:picMkLst>
        </pc:picChg>
        <pc:picChg chg="add mod">
          <ac:chgData name="Macedo, Rogelio" userId="09d43d06-09f2-4f49-9a00-056a411a915e" providerId="ADAL" clId="{A34622EF-6163-4922-8320-45C13729D8AF}" dt="2020-12-02T02:11:59.659" v="702" actId="1076"/>
          <ac:picMkLst>
            <pc:docMk/>
            <pc:sldMk cId="2838755183" sldId="316"/>
            <ac:picMk id="28" creationId="{7D8BB3E2-D476-4C82-B410-818767F94E40}"/>
          </ac:picMkLst>
        </pc:picChg>
        <pc:picChg chg="add mod">
          <ac:chgData name="Macedo, Rogelio" userId="09d43d06-09f2-4f49-9a00-056a411a915e" providerId="ADAL" clId="{A34622EF-6163-4922-8320-45C13729D8AF}" dt="2020-12-02T02:12:27.267" v="706" actId="1076"/>
          <ac:picMkLst>
            <pc:docMk/>
            <pc:sldMk cId="2838755183" sldId="316"/>
            <ac:picMk id="29" creationId="{DB6D34E4-7D5F-451E-BBB4-AD9F1F42F730}"/>
          </ac:picMkLst>
        </pc:picChg>
        <pc:picChg chg="add mod">
          <ac:chgData name="Macedo, Rogelio" userId="09d43d06-09f2-4f49-9a00-056a411a915e" providerId="ADAL" clId="{A34622EF-6163-4922-8320-45C13729D8AF}" dt="2020-12-02T02:28:34.010" v="725" actId="1076"/>
          <ac:picMkLst>
            <pc:docMk/>
            <pc:sldMk cId="2838755183" sldId="316"/>
            <ac:picMk id="30" creationId="{856ACF93-3809-458A-9F7A-36A03B49A632}"/>
          </ac:picMkLst>
        </pc:picChg>
        <pc:picChg chg="add mod">
          <ac:chgData name="Macedo, Rogelio" userId="09d43d06-09f2-4f49-9a00-056a411a915e" providerId="ADAL" clId="{A34622EF-6163-4922-8320-45C13729D8AF}" dt="2020-12-02T02:28:39.442" v="726" actId="1076"/>
          <ac:picMkLst>
            <pc:docMk/>
            <pc:sldMk cId="2838755183" sldId="316"/>
            <ac:picMk id="31" creationId="{D4558057-FE93-4AF2-9AB0-DDFE7C422A56}"/>
          </ac:picMkLst>
        </pc:picChg>
      </pc:sldChg>
      <pc:sldChg chg="add del">
        <pc:chgData name="Macedo, Rogelio" userId="09d43d06-09f2-4f49-9a00-056a411a915e" providerId="ADAL" clId="{A34622EF-6163-4922-8320-45C13729D8AF}" dt="2020-12-02T03:04:12.399" v="1335"/>
        <pc:sldMkLst>
          <pc:docMk/>
          <pc:sldMk cId="1653483744" sldId="317"/>
        </pc:sldMkLst>
      </pc:sldChg>
      <pc:sldChg chg="addSp delSp modSp add ord addAnim delAnim modAnim modNotesTx">
        <pc:chgData name="Macedo, Rogelio" userId="09d43d06-09f2-4f49-9a00-056a411a915e" providerId="ADAL" clId="{A34622EF-6163-4922-8320-45C13729D8AF}" dt="2020-12-02T05:03:21.328" v="2276" actId="1076"/>
        <pc:sldMkLst>
          <pc:docMk/>
          <pc:sldMk cId="3660626041" sldId="317"/>
        </pc:sldMkLst>
        <pc:spChg chg="mod">
          <ac:chgData name="Macedo, Rogelio" userId="09d43d06-09f2-4f49-9a00-056a411a915e" providerId="ADAL" clId="{A34622EF-6163-4922-8320-45C13729D8AF}" dt="2020-12-02T03:25:41.083" v="1440" actId="20577"/>
          <ac:spMkLst>
            <pc:docMk/>
            <pc:sldMk cId="3660626041" sldId="317"/>
            <ac:spMk id="2" creationId="{C1A65C6E-8D94-4609-95AE-7C7F175AD7AB}"/>
          </ac:spMkLst>
        </pc:spChg>
        <pc:spChg chg="add del mod">
          <ac:chgData name="Macedo, Rogelio" userId="09d43d06-09f2-4f49-9a00-056a411a915e" providerId="ADAL" clId="{A34622EF-6163-4922-8320-45C13729D8AF}" dt="2020-12-02T03:29:26.709" v="1478" actId="767"/>
          <ac:spMkLst>
            <pc:docMk/>
            <pc:sldMk cId="3660626041" sldId="317"/>
            <ac:spMk id="3" creationId="{CACEB05D-549D-46B7-ADF5-F1ADEAA0B208}"/>
          </ac:spMkLst>
        </pc:spChg>
        <pc:spChg chg="add mod">
          <ac:chgData name="Macedo, Rogelio" userId="09d43d06-09f2-4f49-9a00-056a411a915e" providerId="ADAL" clId="{A34622EF-6163-4922-8320-45C13729D8AF}" dt="2020-12-02T03:29:55.483" v="1502" actId="20577"/>
          <ac:spMkLst>
            <pc:docMk/>
            <pc:sldMk cId="3660626041" sldId="317"/>
            <ac:spMk id="5" creationId="{C92864AF-6B61-4297-8E6B-9E3867847BC0}"/>
          </ac:spMkLst>
        </pc:spChg>
        <pc:spChg chg="del">
          <ac:chgData name="Macedo, Rogelio" userId="09d43d06-09f2-4f49-9a00-056a411a915e" providerId="ADAL" clId="{A34622EF-6163-4922-8320-45C13729D8AF}" dt="2020-12-02T03:26:33.104" v="1475" actId="478"/>
          <ac:spMkLst>
            <pc:docMk/>
            <pc:sldMk cId="3660626041" sldId="317"/>
            <ac:spMk id="14" creationId="{3A017C79-2E1A-435B-AFA5-79017456C2AE}"/>
          </ac:spMkLst>
        </pc:spChg>
        <pc:spChg chg="del mod">
          <ac:chgData name="Macedo, Rogelio" userId="09d43d06-09f2-4f49-9a00-056a411a915e" providerId="ADAL" clId="{A34622EF-6163-4922-8320-45C13729D8AF}" dt="2020-12-02T03:26:30.519" v="1474" actId="478"/>
          <ac:spMkLst>
            <pc:docMk/>
            <pc:sldMk cId="3660626041" sldId="317"/>
            <ac:spMk id="15" creationId="{21ECBCAB-6F86-4B95-BD8D-E45E1DC93BCF}"/>
          </ac:spMkLst>
        </pc:spChg>
        <pc:spChg chg="del mod">
          <ac:chgData name="Macedo, Rogelio" userId="09d43d06-09f2-4f49-9a00-056a411a915e" providerId="ADAL" clId="{A34622EF-6163-4922-8320-45C13729D8AF}" dt="2020-12-02T03:26:26.665" v="1472" actId="478"/>
          <ac:spMkLst>
            <pc:docMk/>
            <pc:sldMk cId="3660626041" sldId="317"/>
            <ac:spMk id="16" creationId="{A1DBCEE1-5833-4D3A-A17E-5EBB030530D5}"/>
          </ac:spMkLst>
        </pc:spChg>
        <pc:spChg chg="del">
          <ac:chgData name="Macedo, Rogelio" userId="09d43d06-09f2-4f49-9a00-056a411a915e" providerId="ADAL" clId="{A34622EF-6163-4922-8320-45C13729D8AF}" dt="2020-12-02T03:26:28.612" v="1473" actId="478"/>
          <ac:spMkLst>
            <pc:docMk/>
            <pc:sldMk cId="3660626041" sldId="317"/>
            <ac:spMk id="17" creationId="{4EEB2933-0059-4426-81F2-C5DB04CDE7EB}"/>
          </ac:spMkLst>
        </pc:spChg>
        <pc:spChg chg="del mod">
          <ac:chgData name="Macedo, Rogelio" userId="09d43d06-09f2-4f49-9a00-056a411a915e" providerId="ADAL" clId="{A34622EF-6163-4922-8320-45C13729D8AF}" dt="2020-12-02T03:26:24.097" v="1471" actId="478"/>
          <ac:spMkLst>
            <pc:docMk/>
            <pc:sldMk cId="3660626041" sldId="317"/>
            <ac:spMk id="18" creationId="{21D9105C-AECA-4F95-AD71-520A2629B62E}"/>
          </ac:spMkLst>
        </pc:spChg>
        <pc:spChg chg="del">
          <ac:chgData name="Macedo, Rogelio" userId="09d43d06-09f2-4f49-9a00-056a411a915e" providerId="ADAL" clId="{A34622EF-6163-4922-8320-45C13729D8AF}" dt="2020-12-02T03:26:35.336" v="1476" actId="478"/>
          <ac:spMkLst>
            <pc:docMk/>
            <pc:sldMk cId="3660626041" sldId="317"/>
            <ac:spMk id="19" creationId="{270E0184-B415-464C-8348-224CD0BA787B}"/>
          </ac:spMkLst>
        </pc:spChg>
        <pc:spChg chg="del mod">
          <ac:chgData name="Macedo, Rogelio" userId="09d43d06-09f2-4f49-9a00-056a411a915e" providerId="ADAL" clId="{A34622EF-6163-4922-8320-45C13729D8AF}" dt="2020-12-02T03:26:06.020" v="1460" actId="478"/>
          <ac:spMkLst>
            <pc:docMk/>
            <pc:sldMk cId="3660626041" sldId="317"/>
            <ac:spMk id="21" creationId="{193D00B6-F199-4AF1-A384-4FAFE635134F}"/>
          </ac:spMkLst>
        </pc:spChg>
        <pc:spChg chg="del">
          <ac:chgData name="Macedo, Rogelio" userId="09d43d06-09f2-4f49-9a00-056a411a915e" providerId="ADAL" clId="{A34622EF-6163-4922-8320-45C13729D8AF}" dt="2020-12-02T03:25:45.020" v="1441" actId="478"/>
          <ac:spMkLst>
            <pc:docMk/>
            <pc:sldMk cId="3660626041" sldId="317"/>
            <ac:spMk id="22" creationId="{05D89383-04BD-4740-ABDA-8EBBB89CEBE7}"/>
          </ac:spMkLst>
        </pc:spChg>
        <pc:spChg chg="del">
          <ac:chgData name="Macedo, Rogelio" userId="09d43d06-09f2-4f49-9a00-056a411a915e" providerId="ADAL" clId="{A34622EF-6163-4922-8320-45C13729D8AF}" dt="2020-12-02T03:25:47.380" v="1444" actId="478"/>
          <ac:spMkLst>
            <pc:docMk/>
            <pc:sldMk cId="3660626041" sldId="317"/>
            <ac:spMk id="23" creationId="{B9FBED98-9E9A-4D88-83BE-FAC0F14C9DCB}"/>
          </ac:spMkLst>
        </pc:spChg>
        <pc:spChg chg="add del">
          <ac:chgData name="Macedo, Rogelio" userId="09d43d06-09f2-4f49-9a00-056a411a915e" providerId="ADAL" clId="{A34622EF-6163-4922-8320-45C13729D8AF}" dt="2020-12-02T04:58:51.347" v="2125"/>
          <ac:spMkLst>
            <pc:docMk/>
            <pc:sldMk cId="3660626041" sldId="317"/>
            <ac:spMk id="52" creationId="{B7F20011-1087-4EA0-9384-6AD841864CC8}"/>
          </ac:spMkLst>
        </pc:spChg>
        <pc:picChg chg="add del mod">
          <ac:chgData name="Macedo, Rogelio" userId="09d43d06-09f2-4f49-9a00-056a411a915e" providerId="ADAL" clId="{A34622EF-6163-4922-8320-45C13729D8AF}" dt="2020-12-02T04:32:40.209" v="2069" actId="478"/>
          <ac:picMkLst>
            <pc:docMk/>
            <pc:sldMk cId="3660626041" sldId="317"/>
            <ac:picMk id="6" creationId="{325A19EF-55A9-42EF-8E3F-A97BDB11EB1F}"/>
          </ac:picMkLst>
        </pc:picChg>
        <pc:picChg chg="del">
          <ac:chgData name="Macedo, Rogelio" userId="09d43d06-09f2-4f49-9a00-056a411a915e" providerId="ADAL" clId="{A34622EF-6163-4922-8320-45C13729D8AF}" dt="2020-12-02T03:25:46.352" v="1443" actId="478"/>
          <ac:picMkLst>
            <pc:docMk/>
            <pc:sldMk cId="3660626041" sldId="317"/>
            <ac:picMk id="8" creationId="{497DF7C1-ED85-4B30-A35B-66BC26C0AD28}"/>
          </ac:picMkLst>
        </pc:picChg>
        <pc:picChg chg="del">
          <ac:chgData name="Macedo, Rogelio" userId="09d43d06-09f2-4f49-9a00-056a411a915e" providerId="ADAL" clId="{A34622EF-6163-4922-8320-45C13729D8AF}" dt="2020-12-02T03:25:45.861" v="1442" actId="478"/>
          <ac:picMkLst>
            <pc:docMk/>
            <pc:sldMk cId="3660626041" sldId="317"/>
            <ac:picMk id="9" creationId="{A394C708-464A-4ABE-AB59-45B9A23A54F4}"/>
          </ac:picMkLst>
        </pc:picChg>
        <pc:picChg chg="del">
          <ac:chgData name="Macedo, Rogelio" userId="09d43d06-09f2-4f49-9a00-056a411a915e" providerId="ADAL" clId="{A34622EF-6163-4922-8320-45C13729D8AF}" dt="2020-12-02T03:26:02.434" v="1456" actId="478"/>
          <ac:picMkLst>
            <pc:docMk/>
            <pc:sldMk cId="3660626041" sldId="317"/>
            <ac:picMk id="10" creationId="{5B2DA8D1-BD35-408C-8204-99B872A678BC}"/>
          </ac:picMkLst>
        </pc:picChg>
        <pc:picChg chg="del">
          <ac:chgData name="Macedo, Rogelio" userId="09d43d06-09f2-4f49-9a00-056a411a915e" providerId="ADAL" clId="{A34622EF-6163-4922-8320-45C13729D8AF}" dt="2020-12-02T03:25:54.377" v="1448" actId="478"/>
          <ac:picMkLst>
            <pc:docMk/>
            <pc:sldMk cId="3660626041" sldId="317"/>
            <ac:picMk id="11" creationId="{BFD6BF6D-5CDF-4AAE-A8AF-82233B9EA8B6}"/>
          </ac:picMkLst>
        </pc:picChg>
        <pc:picChg chg="del">
          <ac:chgData name="Macedo, Rogelio" userId="09d43d06-09f2-4f49-9a00-056a411a915e" providerId="ADAL" clId="{A34622EF-6163-4922-8320-45C13729D8AF}" dt="2020-12-02T03:25:55.212" v="1449" actId="478"/>
          <ac:picMkLst>
            <pc:docMk/>
            <pc:sldMk cId="3660626041" sldId="317"/>
            <ac:picMk id="12" creationId="{8034AB73-5357-475D-94B8-109271C8807E}"/>
          </ac:picMkLst>
        </pc:picChg>
        <pc:picChg chg="del">
          <ac:chgData name="Macedo, Rogelio" userId="09d43d06-09f2-4f49-9a00-056a411a915e" providerId="ADAL" clId="{A34622EF-6163-4922-8320-45C13729D8AF}" dt="2020-12-02T03:25:53.628" v="1447" actId="478"/>
          <ac:picMkLst>
            <pc:docMk/>
            <pc:sldMk cId="3660626041" sldId="317"/>
            <ac:picMk id="13" creationId="{764D8BBB-402B-46FE-BCA8-6D3CC63DF487}"/>
          </ac:picMkLst>
        </pc:picChg>
        <pc:picChg chg="add del mod">
          <ac:chgData name="Macedo, Rogelio" userId="09d43d06-09f2-4f49-9a00-056a411a915e" providerId="ADAL" clId="{A34622EF-6163-4922-8320-45C13729D8AF}" dt="2020-12-02T03:31:57.413" v="1508"/>
          <ac:picMkLst>
            <pc:docMk/>
            <pc:sldMk cId="3660626041" sldId="317"/>
            <ac:picMk id="24" creationId="{413504E2-876D-4758-B3DA-975113AD4160}"/>
          </ac:picMkLst>
        </pc:picChg>
        <pc:picChg chg="add del">
          <ac:chgData name="Macedo, Rogelio" userId="09d43d06-09f2-4f49-9a00-056a411a915e" providerId="ADAL" clId="{A34622EF-6163-4922-8320-45C13729D8AF}" dt="2020-12-02T03:32:14.260" v="1510"/>
          <ac:picMkLst>
            <pc:docMk/>
            <pc:sldMk cId="3660626041" sldId="317"/>
            <ac:picMk id="25" creationId="{A27B483A-BBE3-4B89-A014-41971AB17B0D}"/>
          </ac:picMkLst>
        </pc:picChg>
        <pc:picChg chg="add del mod">
          <ac:chgData name="Macedo, Rogelio" userId="09d43d06-09f2-4f49-9a00-056a411a915e" providerId="ADAL" clId="{A34622EF-6163-4922-8320-45C13729D8AF}" dt="2020-12-02T03:46:21.404" v="1519" actId="478"/>
          <ac:picMkLst>
            <pc:docMk/>
            <pc:sldMk cId="3660626041" sldId="317"/>
            <ac:picMk id="27" creationId="{60F5BFD9-E15B-49B2-8F14-21DF9D1E626D}"/>
          </ac:picMkLst>
        </pc:picChg>
        <pc:picChg chg="add del mod">
          <ac:chgData name="Macedo, Rogelio" userId="09d43d06-09f2-4f49-9a00-056a411a915e" providerId="ADAL" clId="{A34622EF-6163-4922-8320-45C13729D8AF}" dt="2020-12-02T05:01:02.658" v="2262" actId="478"/>
          <ac:picMkLst>
            <pc:docMk/>
            <pc:sldMk cId="3660626041" sldId="317"/>
            <ac:picMk id="29" creationId="{D85D3C92-867D-4163-88ED-E46A2E8CB6CF}"/>
          </ac:picMkLst>
        </pc:picChg>
        <pc:picChg chg="add del mod">
          <ac:chgData name="Macedo, Rogelio" userId="09d43d06-09f2-4f49-9a00-056a411a915e" providerId="ADAL" clId="{A34622EF-6163-4922-8320-45C13729D8AF}" dt="2020-12-02T03:47:20.584" v="1525" actId="478"/>
          <ac:picMkLst>
            <pc:docMk/>
            <pc:sldMk cId="3660626041" sldId="317"/>
            <ac:picMk id="31" creationId="{CFED305B-E3B5-4322-ADAE-0DBC9D7AD7B0}"/>
          </ac:picMkLst>
        </pc:picChg>
        <pc:picChg chg="add del mod">
          <ac:chgData name="Macedo, Rogelio" userId="09d43d06-09f2-4f49-9a00-056a411a915e" providerId="ADAL" clId="{A34622EF-6163-4922-8320-45C13729D8AF}" dt="2020-12-02T04:31:18.312" v="2066" actId="478"/>
          <ac:picMkLst>
            <pc:docMk/>
            <pc:sldMk cId="3660626041" sldId="317"/>
            <ac:picMk id="33" creationId="{DEBE5261-0382-43DE-B02B-48F217DBB9B6}"/>
          </ac:picMkLst>
        </pc:picChg>
        <pc:picChg chg="add del mod">
          <ac:chgData name="Macedo, Rogelio" userId="09d43d06-09f2-4f49-9a00-056a411a915e" providerId="ADAL" clId="{A34622EF-6163-4922-8320-45C13729D8AF}" dt="2020-12-02T04:31:20.327" v="2067" actId="478"/>
          <ac:picMkLst>
            <pc:docMk/>
            <pc:sldMk cId="3660626041" sldId="317"/>
            <ac:picMk id="35" creationId="{48B8359F-508C-446D-AEA5-6A19B510A4F3}"/>
          </ac:picMkLst>
        </pc:picChg>
        <pc:picChg chg="add del">
          <ac:chgData name="Macedo, Rogelio" userId="09d43d06-09f2-4f49-9a00-056a411a915e" providerId="ADAL" clId="{A34622EF-6163-4922-8320-45C13729D8AF}" dt="2020-12-02T03:55:53.332" v="1549"/>
          <ac:picMkLst>
            <pc:docMk/>
            <pc:sldMk cId="3660626041" sldId="317"/>
            <ac:picMk id="36" creationId="{DA417777-DB11-4EB3-8E8D-FCC8939E23BE}"/>
          </ac:picMkLst>
        </pc:picChg>
        <pc:picChg chg="add mod">
          <ac:chgData name="Macedo, Rogelio" userId="09d43d06-09f2-4f49-9a00-056a411a915e" providerId="ADAL" clId="{A34622EF-6163-4922-8320-45C13729D8AF}" dt="2020-12-02T05:02:19.865" v="2271" actId="14100"/>
          <ac:picMkLst>
            <pc:docMk/>
            <pc:sldMk cId="3660626041" sldId="317"/>
            <ac:picMk id="38" creationId="{B9AC2C5F-F757-46B0-AC6C-F1B8F9D73252}"/>
          </ac:picMkLst>
        </pc:picChg>
        <pc:picChg chg="add del mod">
          <ac:chgData name="Macedo, Rogelio" userId="09d43d06-09f2-4f49-9a00-056a411a915e" providerId="ADAL" clId="{A34622EF-6163-4922-8320-45C13729D8AF}" dt="2020-12-02T04:00:40" v="1661" actId="478"/>
          <ac:picMkLst>
            <pc:docMk/>
            <pc:sldMk cId="3660626041" sldId="317"/>
            <ac:picMk id="40" creationId="{B9975B0D-C497-4CFB-A18F-9B2D516DBB08}"/>
          </ac:picMkLst>
        </pc:picChg>
        <pc:picChg chg="add del mod">
          <ac:chgData name="Macedo, Rogelio" userId="09d43d06-09f2-4f49-9a00-056a411a915e" providerId="ADAL" clId="{A34622EF-6163-4922-8320-45C13729D8AF}" dt="2020-12-02T04:32:41.481" v="2070" actId="478"/>
          <ac:picMkLst>
            <pc:docMk/>
            <pc:sldMk cId="3660626041" sldId="317"/>
            <ac:picMk id="41" creationId="{B3D57C8C-85BC-43E9-BCD9-46CA4DD0E51B}"/>
          </ac:picMkLst>
        </pc:picChg>
        <pc:picChg chg="add del mod">
          <ac:chgData name="Macedo, Rogelio" userId="09d43d06-09f2-4f49-9a00-056a411a915e" providerId="ADAL" clId="{A34622EF-6163-4922-8320-45C13729D8AF}" dt="2020-12-02T04:35:35.345" v="2073" actId="478"/>
          <ac:picMkLst>
            <pc:docMk/>
            <pc:sldMk cId="3660626041" sldId="317"/>
            <ac:picMk id="43" creationId="{654F79A9-7092-45F9-A2E1-4EAAAEC33EFD}"/>
          </ac:picMkLst>
        </pc:picChg>
        <pc:picChg chg="add mod">
          <ac:chgData name="Macedo, Rogelio" userId="09d43d06-09f2-4f49-9a00-056a411a915e" providerId="ADAL" clId="{A34622EF-6163-4922-8320-45C13729D8AF}" dt="2020-12-02T05:03:01.370" v="2274" actId="1076"/>
          <ac:picMkLst>
            <pc:docMk/>
            <pc:sldMk cId="3660626041" sldId="317"/>
            <ac:picMk id="45" creationId="{BBEC2035-9F10-4284-BEDD-CAC571B437F0}"/>
          </ac:picMkLst>
        </pc:picChg>
        <pc:picChg chg="add mod">
          <ac:chgData name="Macedo, Rogelio" userId="09d43d06-09f2-4f49-9a00-056a411a915e" providerId="ADAL" clId="{A34622EF-6163-4922-8320-45C13729D8AF}" dt="2020-12-02T05:03:13.828" v="2275" actId="1076"/>
          <ac:picMkLst>
            <pc:docMk/>
            <pc:sldMk cId="3660626041" sldId="317"/>
            <ac:picMk id="47" creationId="{48EB4DE5-A1D3-4DC4-8CFC-75BFC747B11F}"/>
          </ac:picMkLst>
        </pc:picChg>
        <pc:picChg chg="add mod">
          <ac:chgData name="Macedo, Rogelio" userId="09d43d06-09f2-4f49-9a00-056a411a915e" providerId="ADAL" clId="{A34622EF-6163-4922-8320-45C13729D8AF}" dt="2020-12-02T05:03:13.828" v="2275" actId="1076"/>
          <ac:picMkLst>
            <pc:docMk/>
            <pc:sldMk cId="3660626041" sldId="317"/>
            <ac:picMk id="49" creationId="{9CA66F15-F665-4A6D-B166-770BB00DF829}"/>
          </ac:picMkLst>
        </pc:picChg>
        <pc:picChg chg="add mod">
          <ac:chgData name="Macedo, Rogelio" userId="09d43d06-09f2-4f49-9a00-056a411a915e" providerId="ADAL" clId="{A34622EF-6163-4922-8320-45C13729D8AF}" dt="2020-12-02T05:03:13.828" v="2275" actId="1076"/>
          <ac:picMkLst>
            <pc:docMk/>
            <pc:sldMk cId="3660626041" sldId="317"/>
            <ac:picMk id="51" creationId="{45EB5B4C-BFAE-495E-A740-60FA7100E7D6}"/>
          </ac:picMkLst>
        </pc:picChg>
        <pc:picChg chg="add mod">
          <ac:chgData name="Macedo, Rogelio" userId="09d43d06-09f2-4f49-9a00-056a411a915e" providerId="ADAL" clId="{A34622EF-6163-4922-8320-45C13729D8AF}" dt="2020-12-02T05:03:21.328" v="2276" actId="1076"/>
          <ac:picMkLst>
            <pc:docMk/>
            <pc:sldMk cId="3660626041" sldId="317"/>
            <ac:picMk id="54" creationId="{531EE342-829F-4A2E-954E-EF844E9528F1}"/>
          </ac:picMkLst>
        </pc:picChg>
        <pc:picChg chg="add del mod">
          <ac:chgData name="Macedo, Rogelio" userId="09d43d06-09f2-4f49-9a00-056a411a915e" providerId="ADAL" clId="{A34622EF-6163-4922-8320-45C13729D8AF}" dt="2020-12-02T03:57:52.625" v="1555"/>
          <ac:picMkLst>
            <pc:docMk/>
            <pc:sldMk cId="3660626041" sldId="317"/>
            <ac:picMk id="1026" creationId="{A7D17979-750E-440F-865D-C207AFEEF345}"/>
          </ac:picMkLst>
        </pc:picChg>
      </pc:sldChg>
      <pc:sldChg chg="addSp delSp modSp add modAnim modNotesTx">
        <pc:chgData name="Macedo, Rogelio" userId="09d43d06-09f2-4f49-9a00-056a411a915e" providerId="ADAL" clId="{A34622EF-6163-4922-8320-45C13729D8AF}" dt="2020-12-03T16:30:56.314" v="5791" actId="313"/>
        <pc:sldMkLst>
          <pc:docMk/>
          <pc:sldMk cId="2758581718" sldId="318"/>
        </pc:sldMkLst>
        <pc:spChg chg="mod">
          <ac:chgData name="Macedo, Rogelio" userId="09d43d06-09f2-4f49-9a00-056a411a915e" providerId="ADAL" clId="{A34622EF-6163-4922-8320-45C13729D8AF}" dt="2020-12-03T16:27:33.720" v="5777"/>
          <ac:spMkLst>
            <pc:docMk/>
            <pc:sldMk cId="2758581718" sldId="318"/>
            <ac:spMk id="2" creationId="{C1A65C6E-8D94-4609-95AE-7C7F175AD7AB}"/>
          </ac:spMkLst>
        </pc:spChg>
        <pc:spChg chg="add del mod">
          <ac:chgData name="Macedo, Rogelio" userId="09d43d06-09f2-4f49-9a00-056a411a915e" providerId="ADAL" clId="{A34622EF-6163-4922-8320-45C13729D8AF}" dt="2020-12-03T16:27:41.323" v="5779" actId="478"/>
          <ac:spMkLst>
            <pc:docMk/>
            <pc:sldMk cId="2758581718" sldId="318"/>
            <ac:spMk id="3" creationId="{40293884-A3E2-4FE1-AF38-84CD8D36607F}"/>
          </ac:spMkLst>
        </pc:spChg>
        <pc:spChg chg="add del mod">
          <ac:chgData name="Macedo, Rogelio" userId="09d43d06-09f2-4f49-9a00-056a411a915e" providerId="ADAL" clId="{A34622EF-6163-4922-8320-45C13729D8AF}" dt="2020-12-03T16:28:27.027" v="5784" actId="478"/>
          <ac:spMkLst>
            <pc:docMk/>
            <pc:sldMk cId="2758581718" sldId="318"/>
            <ac:spMk id="8" creationId="{550571A8-7C8A-4C2A-B149-74DC660BA0C4}"/>
          </ac:spMkLst>
        </pc:spChg>
        <pc:spChg chg="add mod">
          <ac:chgData name="Macedo, Rogelio" userId="09d43d06-09f2-4f49-9a00-056a411a915e" providerId="ADAL" clId="{A34622EF-6163-4922-8320-45C13729D8AF}" dt="2020-12-03T16:28:49.799" v="5787" actId="207"/>
          <ac:spMkLst>
            <pc:docMk/>
            <pc:sldMk cId="2758581718" sldId="318"/>
            <ac:spMk id="9" creationId="{C90B6A54-CB73-40DF-BE92-39B9EC0CEF5F}"/>
          </ac:spMkLst>
        </pc:spChg>
        <pc:spChg chg="add mod">
          <ac:chgData name="Macedo, Rogelio" userId="09d43d06-09f2-4f49-9a00-056a411a915e" providerId="ADAL" clId="{A34622EF-6163-4922-8320-45C13729D8AF}" dt="2020-12-03T16:29:04.656" v="5790" actId="20577"/>
          <ac:spMkLst>
            <pc:docMk/>
            <pc:sldMk cId="2758581718" sldId="318"/>
            <ac:spMk id="10" creationId="{D7A3AB10-9FF9-48AD-96E1-12EA9E9E90BA}"/>
          </ac:spMkLst>
        </pc:spChg>
        <pc:spChg chg="mod">
          <ac:chgData name="Macedo, Rogelio" userId="09d43d06-09f2-4f49-9a00-056a411a915e" providerId="ADAL" clId="{A34622EF-6163-4922-8320-45C13729D8AF}" dt="2020-12-02T05:56:07.124" v="3371" actId="20577"/>
          <ac:spMkLst>
            <pc:docMk/>
            <pc:sldMk cId="2758581718" sldId="318"/>
            <ac:spMk id="21" creationId="{B871C812-0B9E-4324-8DA3-03B3CB6E147F}"/>
          </ac:spMkLst>
        </pc:spChg>
        <pc:picChg chg="mod">
          <ac:chgData name="Macedo, Rogelio" userId="09d43d06-09f2-4f49-9a00-056a411a915e" providerId="ADAL" clId="{A34622EF-6163-4922-8320-45C13729D8AF}" dt="2020-12-02T05:59:58.381" v="3758" actId="1076"/>
          <ac:picMkLst>
            <pc:docMk/>
            <pc:sldMk cId="2758581718" sldId="318"/>
            <ac:picMk id="6" creationId="{325A19EF-55A9-42EF-8E3F-A97BDB11EB1F}"/>
          </ac:picMkLst>
        </pc:picChg>
        <pc:picChg chg="add mod">
          <ac:chgData name="Macedo, Rogelio" userId="09d43d06-09f2-4f49-9a00-056a411a915e" providerId="ADAL" clId="{A34622EF-6163-4922-8320-45C13729D8AF}" dt="2020-12-03T16:29:00.251" v="5789" actId="14100"/>
          <ac:picMkLst>
            <pc:docMk/>
            <pc:sldMk cId="2758581718" sldId="318"/>
            <ac:picMk id="11" creationId="{B741D68D-6194-4C5F-A33E-313ED7F0CA08}"/>
          </ac:picMkLst>
        </pc:picChg>
      </pc:sldChg>
      <pc:sldChg chg="modSp add">
        <pc:chgData name="Macedo, Rogelio" userId="09d43d06-09f2-4f49-9a00-056a411a915e" providerId="ADAL" clId="{A34622EF-6163-4922-8320-45C13729D8AF}" dt="2020-12-03T16:50:19.737" v="5813" actId="20577"/>
        <pc:sldMkLst>
          <pc:docMk/>
          <pc:sldMk cId="3593024420" sldId="319"/>
        </pc:sldMkLst>
        <pc:spChg chg="mod">
          <ac:chgData name="Macedo, Rogelio" userId="09d43d06-09f2-4f49-9a00-056a411a915e" providerId="ADAL" clId="{A34622EF-6163-4922-8320-45C13729D8AF}" dt="2020-12-03T16:50:19.737" v="5813" actId="20577"/>
          <ac:spMkLst>
            <pc:docMk/>
            <pc:sldMk cId="3593024420" sldId="319"/>
            <ac:spMk id="3" creationId="{40293884-A3E2-4FE1-AF38-84CD8D36607F}"/>
          </ac:spMkLst>
        </pc:spChg>
      </pc:sldChg>
      <pc:sldChg chg="modSp add ord">
        <pc:chgData name="Macedo, Rogelio" userId="09d43d06-09f2-4f49-9a00-056a411a915e" providerId="ADAL" clId="{A34622EF-6163-4922-8320-45C13729D8AF}" dt="2020-12-03T15:40:22.740" v="4750"/>
        <pc:sldMkLst>
          <pc:docMk/>
          <pc:sldMk cId="3665836246" sldId="320"/>
        </pc:sldMkLst>
        <pc:spChg chg="mod">
          <ac:chgData name="Macedo, Rogelio" userId="09d43d06-09f2-4f49-9a00-056a411a915e" providerId="ADAL" clId="{A34622EF-6163-4922-8320-45C13729D8AF}" dt="2020-12-03T15:40:18.481" v="4748" actId="20577"/>
          <ac:spMkLst>
            <pc:docMk/>
            <pc:sldMk cId="3665836246" sldId="320"/>
            <ac:spMk id="2" creationId="{C1A65C6E-8D94-4609-95AE-7C7F175AD7AB}"/>
          </ac:spMkLst>
        </pc:spChg>
      </pc:sldChg>
      <pc:sldChg chg="addSp delSp modSp add del delAnim">
        <pc:chgData name="Macedo, Rogelio" userId="09d43d06-09f2-4f49-9a00-056a411a915e" providerId="ADAL" clId="{A34622EF-6163-4922-8320-45C13729D8AF}" dt="2020-12-03T16:33:26.541" v="5794" actId="2696"/>
        <pc:sldMkLst>
          <pc:docMk/>
          <pc:sldMk cId="1083342417" sldId="321"/>
        </pc:sldMkLst>
        <pc:spChg chg="del mod">
          <ac:chgData name="Macedo, Rogelio" userId="09d43d06-09f2-4f49-9a00-056a411a915e" providerId="ADAL" clId="{A34622EF-6163-4922-8320-45C13729D8AF}" dt="2020-12-03T16:33:14.232" v="5793" actId="478"/>
          <ac:spMkLst>
            <pc:docMk/>
            <pc:sldMk cId="1083342417" sldId="321"/>
            <ac:spMk id="2" creationId="{C1A65C6E-8D94-4609-95AE-7C7F175AD7AB}"/>
          </ac:spMkLst>
        </pc:spChg>
        <pc:spChg chg="add mod">
          <ac:chgData name="Macedo, Rogelio" userId="09d43d06-09f2-4f49-9a00-056a411a915e" providerId="ADAL" clId="{A34622EF-6163-4922-8320-45C13729D8AF}" dt="2020-12-03T16:33:14.232" v="5793" actId="478"/>
          <ac:spMkLst>
            <pc:docMk/>
            <pc:sldMk cId="1083342417" sldId="321"/>
            <ac:spMk id="8" creationId="{1C952DEA-F49B-4643-A43E-60017A50180E}"/>
          </ac:spMkLst>
        </pc:spChg>
      </pc:sldChg>
      <pc:sldChg chg="add del">
        <pc:chgData name="Macedo, Rogelio" userId="09d43d06-09f2-4f49-9a00-056a411a915e" providerId="ADAL" clId="{A34622EF-6163-4922-8320-45C13729D8AF}" dt="2020-12-03T16:33:34.273" v="5797" actId="2696"/>
        <pc:sldMkLst>
          <pc:docMk/>
          <pc:sldMk cId="582951472" sldId="3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l Clear Light" panose="020B0404020203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l Clear Light" panose="020B0404020203020204" pitchFamily="34" charset="0"/>
              </a:defRPr>
            </a:lvl1pPr>
          </a:lstStyle>
          <a:p>
            <a:fld id="{B58658E1-DCE5-0E49-BE80-4EF0822A61B1}" type="datetimeFigureOut">
              <a:rPr lang="en-US" smtClean="0"/>
              <a:pPr/>
              <a:t>4/8/2022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l Clear Light" panose="020B0404020203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l Clear Light" panose="020B0404020203020204" pitchFamily="34" charset="0"/>
              </a:defRPr>
            </a:lvl1pPr>
          </a:lstStyle>
          <a:p>
            <a:fld id="{95053366-4D35-5645-B705-BCAAA0606307}" type="slidenum">
              <a:rPr lang="en-US" smtClean="0"/>
              <a:pPr/>
              <a:t>‹#›</a:t>
            </a:fld>
            <a:endParaRPr lang="en-US" dirty="0"/>
          </a:p>
        </p:txBody>
      </p:sp>
    </p:spTree>
    <p:extLst>
      <p:ext uri="{BB962C8B-B14F-4D97-AF65-F5344CB8AC3E}">
        <p14:creationId xmlns:p14="http://schemas.microsoft.com/office/powerpoint/2010/main" val="1357888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l Clear Light" panose="020B0404020203020204" pitchFamily="34" charset="0"/>
        <a:ea typeface="+mn-ea"/>
        <a:cs typeface="+mn-cs"/>
      </a:defRPr>
    </a:lvl1pPr>
    <a:lvl2pPr marL="457200" algn="l" defTabSz="914400" rtl="0" eaLnBrk="1" latinLnBrk="0" hangingPunct="1">
      <a:defRPr sz="1200" kern="1200">
        <a:solidFill>
          <a:schemeClr val="tx1"/>
        </a:solidFill>
        <a:latin typeface="Intel Clear Light" panose="020B0404020203020204" pitchFamily="34" charset="0"/>
        <a:ea typeface="+mn-ea"/>
        <a:cs typeface="+mn-cs"/>
      </a:defRPr>
    </a:lvl2pPr>
    <a:lvl3pPr marL="914400" algn="l" defTabSz="914400" rtl="0" eaLnBrk="1" latinLnBrk="0" hangingPunct="1">
      <a:defRPr sz="1200" kern="1200">
        <a:solidFill>
          <a:schemeClr val="tx1"/>
        </a:solidFill>
        <a:latin typeface="Intel Clear Light" panose="020B0404020203020204" pitchFamily="34" charset="0"/>
        <a:ea typeface="+mn-ea"/>
        <a:cs typeface="+mn-cs"/>
      </a:defRPr>
    </a:lvl3pPr>
    <a:lvl4pPr marL="1371600" algn="l" defTabSz="914400" rtl="0" eaLnBrk="1" latinLnBrk="0" hangingPunct="1">
      <a:defRPr sz="1200" kern="1200">
        <a:solidFill>
          <a:schemeClr val="tx1"/>
        </a:solidFill>
        <a:latin typeface="Intel Clear Light" panose="020B0404020203020204" pitchFamily="34" charset="0"/>
        <a:ea typeface="+mn-ea"/>
        <a:cs typeface="+mn-cs"/>
      </a:defRPr>
    </a:lvl4pPr>
    <a:lvl5pPr marL="1828800" algn="l" defTabSz="914400" rtl="0" eaLnBrk="1" latinLnBrk="0" hangingPunct="1">
      <a:defRPr sz="1200" kern="1200">
        <a:solidFill>
          <a:schemeClr val="tx1"/>
        </a:solidFill>
        <a:latin typeface="Intel Clear Light" panose="020B04040202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a:t>
            </a:fld>
            <a:endParaRPr lang="en-US" dirty="0"/>
          </a:p>
        </p:txBody>
      </p:sp>
    </p:spTree>
    <p:extLst>
      <p:ext uri="{BB962C8B-B14F-4D97-AF65-F5344CB8AC3E}">
        <p14:creationId xmlns:p14="http://schemas.microsoft.com/office/powerpoint/2010/main" val="3480335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goal was to  </a:t>
            </a:r>
            <a:r>
              <a:rPr lang="en-US" dirty="0" err="1"/>
              <a:t>Simpify</a:t>
            </a:r>
            <a:r>
              <a:rPr lang="en-US" dirty="0"/>
              <a:t> the entire process end to end </a:t>
            </a:r>
          </a:p>
          <a:p>
            <a:r>
              <a:rPr lang="en-US" dirty="0"/>
              <a:t>We want to make it easy for the </a:t>
            </a:r>
            <a:r>
              <a:rPr lang="en-US" dirty="0" err="1"/>
              <a:t>fw</a:t>
            </a:r>
            <a:r>
              <a:rPr lang="en-US" dirty="0"/>
              <a:t> to start the process  we have this simplified interface </a:t>
            </a:r>
            <a:r>
              <a:rPr lang="en-US" sz="1200" dirty="0">
                <a:solidFill>
                  <a:schemeClr val="bg1"/>
                </a:solidFill>
              </a:rPr>
              <a:t>Automatic and adjustable configurations</a:t>
            </a:r>
          </a:p>
          <a:p>
            <a:endParaRPr lang="en-US" sz="1200" dirty="0">
              <a:solidFill>
                <a:schemeClr val="bg1"/>
              </a:solidFill>
            </a:endParaRPr>
          </a:p>
          <a:p>
            <a:r>
              <a:rPr lang="en-US" dirty="0"/>
              <a:t>The use of the RAAD tool bundles all of the output, diagrams, reports into a single location</a:t>
            </a:r>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10</a:t>
            </a:fld>
            <a:endParaRPr lang="en-US" dirty="0"/>
          </a:p>
        </p:txBody>
      </p:sp>
    </p:spTree>
    <p:extLst>
      <p:ext uri="{BB962C8B-B14F-4D97-AF65-F5344CB8AC3E}">
        <p14:creationId xmlns:p14="http://schemas.microsoft.com/office/powerpoint/2010/main" val="173920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the debugging process, the target for automation here is in the manual searching, filtering, and sorting of existing Jiras relevant to some assert signature. A data mining pipeline that uses an assert unique signature with its set of known causes to dig through and collect the history of Jira related to the assert, and groups those Jiras by a speculated known cause. Given any new Jira tagged with the same assert signature, we can determine where it lands among the search space of known and labeled Jiras, and quicky provide a roadmap for the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rich database in form of JIRAs, show how we </a:t>
            </a:r>
            <a:r>
              <a:rPr lang="en-US" dirty="0" err="1"/>
              <a:t>gonna</a:t>
            </a:r>
            <a:r>
              <a:rPr lang="en-US" dirty="0"/>
              <a:t> take that info and make it useful for the RAAD system</a:t>
            </a:r>
          </a:p>
          <a:p>
            <a:r>
              <a:rPr lang="en-US" dirty="0"/>
              <a:t>developer to begin their Jira investigation. Further automating the debugging process brings value to Intel and our customers. </a:t>
            </a:r>
          </a:p>
        </p:txBody>
      </p:sp>
      <p:sp>
        <p:nvSpPr>
          <p:cNvPr id="4" name="Slide Number Placeholder 3"/>
          <p:cNvSpPr>
            <a:spLocks noGrp="1"/>
          </p:cNvSpPr>
          <p:nvPr>
            <p:ph type="sldNum" sz="quarter" idx="5"/>
          </p:nvPr>
        </p:nvSpPr>
        <p:spPr/>
        <p:txBody>
          <a:bodyPr/>
          <a:lstStyle/>
          <a:p>
            <a:fld id="{95053366-4D35-5645-B705-BCAAA0606307}" type="slidenum">
              <a:rPr lang="en-US" smtClean="0"/>
              <a:pPr/>
              <a:t>11</a:t>
            </a:fld>
            <a:endParaRPr lang="en-US" dirty="0"/>
          </a:p>
        </p:txBody>
      </p:sp>
    </p:spTree>
    <p:extLst>
      <p:ext uri="{BB962C8B-B14F-4D97-AF65-F5344CB8AC3E}">
        <p14:creationId xmlns:p14="http://schemas.microsoft.com/office/powerpoint/2010/main" val="2783759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shown here is the set of known causes for the assert that is extracted from telemetry</a:t>
            </a:r>
          </a:p>
        </p:txBody>
      </p:sp>
      <p:sp>
        <p:nvSpPr>
          <p:cNvPr id="4" name="Slide Number Placeholder 3"/>
          <p:cNvSpPr>
            <a:spLocks noGrp="1"/>
          </p:cNvSpPr>
          <p:nvPr>
            <p:ph type="sldNum" sz="quarter" idx="5"/>
          </p:nvPr>
        </p:nvSpPr>
        <p:spPr/>
        <p:txBody>
          <a:bodyPr/>
          <a:lstStyle/>
          <a:p>
            <a:fld id="{95053366-4D35-5645-B705-BCAAA0606307}" type="slidenum">
              <a:rPr lang="en-US" smtClean="0"/>
              <a:pPr/>
              <a:t>12</a:t>
            </a:fld>
            <a:endParaRPr lang="en-US" dirty="0"/>
          </a:p>
        </p:txBody>
      </p:sp>
    </p:spTree>
    <p:extLst>
      <p:ext uri="{BB962C8B-B14F-4D97-AF65-F5344CB8AC3E}">
        <p14:creationId xmlns:p14="http://schemas.microsoft.com/office/powerpoint/2010/main" val="4031279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to clean?</a:t>
            </a:r>
          </a:p>
        </p:txBody>
      </p:sp>
      <p:sp>
        <p:nvSpPr>
          <p:cNvPr id="4" name="Slide Number Placeholder 3"/>
          <p:cNvSpPr>
            <a:spLocks noGrp="1"/>
          </p:cNvSpPr>
          <p:nvPr>
            <p:ph type="sldNum" sz="quarter" idx="5"/>
          </p:nvPr>
        </p:nvSpPr>
        <p:spPr/>
        <p:txBody>
          <a:bodyPr/>
          <a:lstStyle/>
          <a:p>
            <a:fld id="{95053366-4D35-5645-B705-BCAAA0606307}" type="slidenum">
              <a:rPr lang="en-US" smtClean="0"/>
              <a:pPr/>
              <a:t>13</a:t>
            </a:fld>
            <a:endParaRPr lang="en-US" dirty="0"/>
          </a:p>
        </p:txBody>
      </p:sp>
    </p:spTree>
    <p:extLst>
      <p:ext uri="{BB962C8B-B14F-4D97-AF65-F5344CB8AC3E}">
        <p14:creationId xmlns:p14="http://schemas.microsoft.com/office/powerpoint/2010/main" val="319849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Light" panose="020B0404020203020204" pitchFamily="34" charset="0"/>
                <a:ea typeface="+mn-ea"/>
                <a:cs typeface="+mn-cs"/>
              </a:rPr>
              <a:t>Transformation of text data. (1) Raw crawled JSON data, (2) flattened JSON into a single level object, (3) tabular representation of a data instance per row, (4) and a numerically embedded representation of a data instance per row. Data values are mocked for visual clarity.</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14</a:t>
            </a:fld>
            <a:endParaRPr lang="en-US" dirty="0"/>
          </a:p>
        </p:txBody>
      </p:sp>
    </p:spTree>
    <p:extLst>
      <p:ext uri="{BB962C8B-B14F-4D97-AF65-F5344CB8AC3E}">
        <p14:creationId xmlns:p14="http://schemas.microsoft.com/office/powerpoint/2010/main" val="3779220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15</a:t>
            </a:fld>
            <a:endParaRPr lang="en-US" dirty="0"/>
          </a:p>
        </p:txBody>
      </p:sp>
    </p:spTree>
    <p:extLst>
      <p:ext uri="{BB962C8B-B14F-4D97-AF65-F5344CB8AC3E}">
        <p14:creationId xmlns:p14="http://schemas.microsoft.com/office/powerpoint/2010/main" val="1539094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Light" panose="020B0404020203020204" pitchFamily="34" charset="0"/>
                <a:ea typeface="+mn-ea"/>
                <a:cs typeface="+mn-cs"/>
              </a:rPr>
              <a:t>Implemented Technical Design Flow</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16</a:t>
            </a:fld>
            <a:endParaRPr lang="en-US" dirty="0"/>
          </a:p>
        </p:txBody>
      </p:sp>
    </p:spTree>
    <p:extLst>
      <p:ext uri="{BB962C8B-B14F-4D97-AF65-F5344CB8AC3E}">
        <p14:creationId xmlns:p14="http://schemas.microsoft.com/office/powerpoint/2010/main" val="411297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Light" panose="020B0404020203020204" pitchFamily="34" charset="0"/>
                <a:ea typeface="+mn-ea"/>
                <a:cs typeface="+mn-cs"/>
              </a:rPr>
              <a:t>The key is that we are tying distance to the notion of similarity. We explicitly judge two records with a high distance value as not similar, and two records with low distance value as similar. </a:t>
            </a:r>
          </a:p>
          <a:p>
            <a:endParaRPr lang="en-US" sz="1200" kern="1200" dirty="0">
              <a:solidFill>
                <a:schemeClr val="tx1"/>
              </a:solidFill>
              <a:effectLst/>
              <a:latin typeface="Intel Clear Light" panose="020B0404020203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Light" panose="020B0404020203020204" pitchFamily="34" charset="0"/>
                <a:ea typeface="+mn-ea"/>
                <a:cs typeface="+mn-cs"/>
              </a:rPr>
              <a:t>Application of scientific method to create proof of concept using TF-IDF vectorization to generate results to using full on pre-trained models to </a:t>
            </a:r>
            <a:r>
              <a:rPr lang="en-US" sz="1200" kern="1200" dirty="0" err="1">
                <a:solidFill>
                  <a:schemeClr val="tx1"/>
                </a:solidFill>
                <a:effectLst/>
                <a:latin typeface="Intel Clear Light" panose="020B0404020203020204" pitchFamily="34" charset="0"/>
                <a:ea typeface="+mn-ea"/>
                <a:cs typeface="+mn-cs"/>
              </a:rPr>
              <a:t>emebed</a:t>
            </a:r>
            <a:r>
              <a:rPr lang="en-US" sz="1200" kern="1200" dirty="0">
                <a:solidFill>
                  <a:schemeClr val="tx1"/>
                </a:solidFill>
                <a:effectLst/>
                <a:latin typeface="Intel Clear Light" panose="020B0404020203020204" pitchFamily="34" charset="0"/>
                <a:ea typeface="+mn-ea"/>
                <a:cs typeface="+mn-cs"/>
              </a:rPr>
              <a:t> Jiras and pass on to model generation. Similar approach was taken when initially starting with </a:t>
            </a:r>
            <a:r>
              <a:rPr lang="en-US" sz="1200" kern="1200" dirty="0" err="1">
                <a:solidFill>
                  <a:schemeClr val="tx1"/>
                </a:solidFill>
                <a:effectLst/>
                <a:latin typeface="Intel Clear Light" panose="020B0404020203020204" pitchFamily="34" charset="0"/>
                <a:ea typeface="+mn-ea"/>
                <a:cs typeface="+mn-cs"/>
              </a:rPr>
              <a:t>Kmeans</a:t>
            </a:r>
            <a:r>
              <a:rPr lang="en-US" sz="1200" kern="1200" dirty="0">
                <a:solidFill>
                  <a:schemeClr val="tx1"/>
                </a:solidFill>
                <a:effectLst/>
                <a:latin typeface="Intel Clear Light" panose="020B0404020203020204" pitchFamily="34" charset="0"/>
                <a:ea typeface="+mn-ea"/>
                <a:cs typeface="+mn-cs"/>
              </a:rPr>
              <a:t> model and then improving with the </a:t>
            </a:r>
            <a:r>
              <a:rPr lang="en-US" sz="1200" kern="1200" dirty="0" err="1">
                <a:solidFill>
                  <a:schemeClr val="tx1"/>
                </a:solidFill>
                <a:effectLst/>
                <a:latin typeface="Intel Clear Light" panose="020B0404020203020204" pitchFamily="34" charset="0"/>
                <a:ea typeface="+mn-ea"/>
                <a:cs typeface="+mn-cs"/>
              </a:rPr>
              <a:t>generatrive</a:t>
            </a:r>
            <a:r>
              <a:rPr lang="en-US" sz="1200" kern="1200" dirty="0">
                <a:solidFill>
                  <a:schemeClr val="tx1"/>
                </a:solidFill>
                <a:effectLst/>
                <a:latin typeface="Intel Clear Light" panose="020B0404020203020204" pitchFamily="34" charset="0"/>
                <a:ea typeface="+mn-ea"/>
                <a:cs typeface="+mn-cs"/>
              </a:rPr>
              <a:t> model known as Gaussian Mixture Models, which accounts for covariance within data, and is based on the central limit </a:t>
            </a:r>
            <a:r>
              <a:rPr lang="en-US" sz="1200" kern="1200" dirty="0" err="1">
                <a:solidFill>
                  <a:schemeClr val="tx1"/>
                </a:solidFill>
                <a:effectLst/>
                <a:latin typeface="Intel Clear Light" panose="020B0404020203020204" pitchFamily="34" charset="0"/>
                <a:ea typeface="+mn-ea"/>
                <a:cs typeface="+mn-cs"/>
              </a:rPr>
              <a:t>theorm</a:t>
            </a:r>
            <a:r>
              <a:rPr lang="en-US" sz="1200" kern="1200" dirty="0">
                <a:solidFill>
                  <a:schemeClr val="tx1"/>
                </a:solidFill>
                <a:effectLst/>
                <a:latin typeface="Intel Clear Light" panose="020B0404020203020204" pitchFamily="34" charset="0"/>
                <a:ea typeface="+mn-ea"/>
                <a:cs typeface="+mn-cs"/>
              </a:rPr>
              <a:t> regarding the assumption that datapoints are composed or </a:t>
            </a:r>
            <a:r>
              <a:rPr lang="en-US" sz="1200" i="1" kern="1200" dirty="0">
                <a:solidFill>
                  <a:schemeClr val="tx1"/>
                </a:solidFill>
                <a:effectLst/>
                <a:latin typeface="Intel Clear Light" panose="020B0404020203020204" pitchFamily="34" charset="0"/>
                <a:ea typeface="+mn-ea"/>
                <a:cs typeface="+mn-cs"/>
              </a:rPr>
              <a:t>generated by </a:t>
            </a:r>
            <a:r>
              <a:rPr lang="en-US" sz="1200" kern="1200" dirty="0">
                <a:solidFill>
                  <a:schemeClr val="tx1"/>
                </a:solidFill>
                <a:effectLst/>
                <a:latin typeface="Intel Clear Light" panose="020B0404020203020204" pitchFamily="34" charset="0"/>
                <a:ea typeface="+mn-ea"/>
                <a:cs typeface="+mn-cs"/>
              </a:rPr>
              <a:t>a mixture of Gaussians or std dist.</a:t>
            </a:r>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17</a:t>
            </a:fld>
            <a:endParaRPr lang="en-US" dirty="0"/>
          </a:p>
        </p:txBody>
      </p:sp>
    </p:spTree>
    <p:extLst>
      <p:ext uri="{BB962C8B-B14F-4D97-AF65-F5344CB8AC3E}">
        <p14:creationId xmlns:p14="http://schemas.microsoft.com/office/powerpoint/2010/main" val="258695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Light" panose="020B0404020203020204" pitchFamily="34" charset="0"/>
                <a:ea typeface="+mn-ea"/>
                <a:cs typeface="+mn-cs"/>
              </a:rPr>
              <a:t>Implemented Technical Design Flow</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18</a:t>
            </a:fld>
            <a:endParaRPr lang="en-US" dirty="0"/>
          </a:p>
        </p:txBody>
      </p:sp>
    </p:spTree>
    <p:extLst>
      <p:ext uri="{BB962C8B-B14F-4D97-AF65-F5344CB8AC3E}">
        <p14:creationId xmlns:p14="http://schemas.microsoft.com/office/powerpoint/2010/main" val="3428440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Light" panose="020B0404020203020204" pitchFamily="34" charset="0"/>
                <a:ea typeface="+mn-ea"/>
                <a:cs typeface="+mn-cs"/>
              </a:rPr>
              <a:t>Screen recording gif of Jira section of report showing the nearest neighbors of jira, and clicking on each link showing usage flow</a:t>
            </a:r>
          </a:p>
          <a:p>
            <a:endParaRPr lang="en-US" sz="1200" kern="1200" dirty="0">
              <a:solidFill>
                <a:schemeClr val="tx1"/>
              </a:solidFill>
              <a:effectLst/>
              <a:latin typeface="Intel Clear Light" panose="020B0404020203020204" pitchFamily="34" charset="0"/>
              <a:ea typeface="+mn-ea"/>
              <a:cs typeface="+mn-cs"/>
            </a:endParaRPr>
          </a:p>
          <a:p>
            <a:r>
              <a:rPr lang="en-US" dirty="0"/>
              <a:t>Compiled nearest-neighbor Jira sets and clustering for *ASSERT_DF0049 JL. The tables display the nearest neighbors per Jira ID (i.e. the most similar Jiras per Jira ID). Each table contains a speculated and learned </a:t>
            </a:r>
            <a:r>
              <a:rPr lang="en-US" dirty="0" err="1"/>
              <a:t>knowncause</a:t>
            </a:r>
            <a:r>
              <a:rPr lang="en-US" dirty="0"/>
              <a:t> label for all contained Jiras, and an associated probability of the speculation</a:t>
            </a:r>
            <a:endParaRPr lang="en-US" sz="1200" kern="1200" dirty="0">
              <a:solidFill>
                <a:schemeClr val="tx1"/>
              </a:solidFill>
              <a:effectLst/>
              <a:latin typeface="Intel Clear Light" panose="020B0404020203020204" pitchFamily="34" charset="0"/>
              <a:ea typeface="+mn-ea"/>
              <a:cs typeface="+mn-cs"/>
            </a:endParaRPr>
          </a:p>
          <a:p>
            <a:endParaRPr lang="en-US" sz="1200" kern="1200" dirty="0">
              <a:solidFill>
                <a:schemeClr val="tx1"/>
              </a:solidFill>
              <a:effectLst/>
              <a:latin typeface="Intel Clear Light" panose="020B0404020203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19</a:t>
            </a:fld>
            <a:endParaRPr lang="en-US" dirty="0"/>
          </a:p>
        </p:txBody>
      </p:sp>
    </p:spTree>
    <p:extLst>
      <p:ext uri="{BB962C8B-B14F-4D97-AF65-F5344CB8AC3E}">
        <p14:creationId xmlns:p14="http://schemas.microsoft.com/office/powerpoint/2010/main" val="879519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these next 60 minutes, you will gain a general understanding of my internship experience, how this </a:t>
            </a:r>
            <a:r>
              <a:rPr lang="en-US" dirty="0" err="1"/>
              <a:t>exper</a:t>
            </a:r>
            <a:r>
              <a:rPr lang="en-US" dirty="0"/>
              <a:t>. has positively impact me, and how it might impact you and others around the world. Today’s agenda will cover the following milestones. </a:t>
            </a:r>
          </a:p>
        </p:txBody>
      </p:sp>
      <p:sp>
        <p:nvSpPr>
          <p:cNvPr id="4" name="Slide Number Placeholder 3"/>
          <p:cNvSpPr>
            <a:spLocks noGrp="1"/>
          </p:cNvSpPr>
          <p:nvPr>
            <p:ph type="sldNum" sz="quarter" idx="5"/>
          </p:nvPr>
        </p:nvSpPr>
        <p:spPr/>
        <p:txBody>
          <a:bodyPr/>
          <a:lstStyle/>
          <a:p>
            <a:fld id="{95053366-4D35-5645-B705-BCAAA0606307}" type="slidenum">
              <a:rPr lang="en-US" smtClean="0"/>
              <a:pPr/>
              <a:t>2</a:t>
            </a:fld>
            <a:endParaRPr lang="en-US" dirty="0"/>
          </a:p>
        </p:txBody>
      </p:sp>
    </p:spTree>
    <p:extLst>
      <p:ext uri="{BB962C8B-B14F-4D97-AF65-F5344CB8AC3E}">
        <p14:creationId xmlns:p14="http://schemas.microsoft.com/office/powerpoint/2010/main" val="2207835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20</a:t>
            </a:fld>
            <a:endParaRPr lang="en-US" dirty="0"/>
          </a:p>
        </p:txBody>
      </p:sp>
    </p:spTree>
    <p:extLst>
      <p:ext uri="{BB962C8B-B14F-4D97-AF65-F5344CB8AC3E}">
        <p14:creationId xmlns:p14="http://schemas.microsoft.com/office/powerpoint/2010/main" val="2946538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Light" panose="020B0404020203020204" pitchFamily="34" charset="0"/>
                <a:ea typeface="+mn-ea"/>
                <a:cs typeface="+mn-cs"/>
              </a:rPr>
              <a:t>Implemented Technical Design Flow </a:t>
            </a:r>
            <a:r>
              <a:rPr lang="en-US" sz="1200" kern="1200" dirty="0" err="1">
                <a:solidFill>
                  <a:schemeClr val="tx1"/>
                </a:solidFill>
                <a:effectLst/>
                <a:latin typeface="Intel Clear Light" panose="020B0404020203020204" pitchFamily="34" charset="0"/>
                <a:ea typeface="+mn-ea"/>
                <a:cs typeface="+mn-cs"/>
              </a:rPr>
              <a:t>pt</a:t>
            </a:r>
            <a:r>
              <a:rPr lang="en-US" sz="1200" kern="1200" dirty="0">
                <a:solidFill>
                  <a:schemeClr val="tx1"/>
                </a:solidFill>
                <a:effectLst/>
                <a:latin typeface="Intel Clear Light" panose="020B0404020203020204" pitchFamily="34" charset="0"/>
                <a:ea typeface="+mn-ea"/>
                <a:cs typeface="+mn-cs"/>
              </a:rPr>
              <a:t> 1</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21</a:t>
            </a:fld>
            <a:endParaRPr lang="en-US" dirty="0"/>
          </a:p>
        </p:txBody>
      </p:sp>
    </p:spTree>
    <p:extLst>
      <p:ext uri="{BB962C8B-B14F-4D97-AF65-F5344CB8AC3E}">
        <p14:creationId xmlns:p14="http://schemas.microsoft.com/office/powerpoint/2010/main" val="1890147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Light" panose="020B0404020203020204" pitchFamily="34" charset="0"/>
                <a:ea typeface="+mn-ea"/>
                <a:cs typeface="+mn-cs"/>
              </a:rPr>
              <a:t>Implemented Technical Design Flow</a:t>
            </a:r>
          </a:p>
          <a:p>
            <a:endParaRPr lang="en-US" sz="1200" kern="1200" dirty="0">
              <a:solidFill>
                <a:schemeClr val="tx1"/>
              </a:solidFill>
              <a:effectLst/>
              <a:latin typeface="Intel Clear Light" panose="020B0404020203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Intel Clear Light" panose="020B0404020203020204" pitchFamily="34" charset="0"/>
                <a:ea typeface="+mn-ea"/>
                <a:cs typeface="+mn-cs"/>
              </a:rPr>
              <a:t>THE NEXT SLIDE MAY CAUSE VERTIGO</a:t>
            </a:r>
            <a:endParaRPr lang="en-US" dirty="0"/>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22</a:t>
            </a:fld>
            <a:endParaRPr lang="en-US" dirty="0"/>
          </a:p>
        </p:txBody>
      </p:sp>
    </p:spTree>
    <p:extLst>
      <p:ext uri="{BB962C8B-B14F-4D97-AF65-F5344CB8AC3E}">
        <p14:creationId xmlns:p14="http://schemas.microsoft.com/office/powerpoint/2010/main" val="295460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Light" panose="020B0404020203020204" pitchFamily="34" charset="0"/>
                <a:ea typeface="+mn-ea"/>
                <a:cs typeface="+mn-cs"/>
              </a:rPr>
              <a:t>Gifs of rotating cluster graphs</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23</a:t>
            </a:fld>
            <a:endParaRPr lang="en-US" dirty="0"/>
          </a:p>
        </p:txBody>
      </p:sp>
    </p:spTree>
    <p:extLst>
      <p:ext uri="{BB962C8B-B14F-4D97-AF65-F5344CB8AC3E}">
        <p14:creationId xmlns:p14="http://schemas.microsoft.com/office/powerpoint/2010/main" val="3446381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also generates series of error-bar curve plots which evaluate the clustering quality. The vertical bars seen on the curve plots are representing the error or standard deviation found after training a clustering 20 times and taking the average of a particular metric. </a:t>
            </a:r>
          </a:p>
          <a:p>
            <a:endParaRPr lang="en-US" dirty="0"/>
          </a:p>
          <a:p>
            <a:r>
              <a:rPr lang="en-US" dirty="0"/>
              <a:t>For each potential number of clusters k from 2 to 20, run the clustering 20 times and average the following: SSE: Sum of squared error/difference (SSE) between each node and the mean of the cluster it belongs/closest to. It can be used as a measure of variation within a cluster, and describes the average distance between each node in a cluster to it’s centroid (the center of mass of the cluster). Pick the value k right after the steepest slope in the curve (we want a high density within a cluster meaning the cluster is tightly packed)</a:t>
            </a:r>
          </a:p>
          <a:p>
            <a:endParaRPr lang="en-US" dirty="0"/>
          </a:p>
          <a:p>
            <a:r>
              <a:rPr lang="en-US" dirty="0"/>
              <a:t>Silhouette Score: This corresponds to average distance between a node within a cluster and all other nodes in the same cluster, and the average distance between a node in one cluster and all other nodes in the next nearest cluster (measure how much a point is similar to its own cluster compared to other clusters; we want high separation between clusters; distance can be measured in different ways). Pick the k with the highest average score</a:t>
            </a:r>
          </a:p>
          <a:p>
            <a:endParaRPr lang="en-US" dirty="0"/>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24</a:t>
            </a:fld>
            <a:endParaRPr lang="en-US" dirty="0"/>
          </a:p>
        </p:txBody>
      </p:sp>
    </p:spTree>
    <p:extLst>
      <p:ext uri="{BB962C8B-B14F-4D97-AF65-F5344CB8AC3E}">
        <p14:creationId xmlns:p14="http://schemas.microsoft.com/office/powerpoint/2010/main" val="669851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of BIC: Bayesian-Information Criterion (BIC) gives us an estimation on how good the GMM is in terms of predicting the data we have. The lower the BIC, the better the model is at predicting our distribution of data. To avoid overfitting, this technique penalizes models with a large number of clusters. However, this does not benefit complex distributions of data that might have many clusters. Thus, the penalty the BIC criterion gives to complex models do not save us from overfitting. Usually, this score has smooth curve and can be seen to have level-sloped sections. Thus, this leads us to check the gradient of this curve as a better approach for the evaluation. The magnitude of the gradient tells us how much the two values are different. Pick the value k where the slope is equal to zero on average afterwards, or the first value k where the slope of the gradient suddenly changes from very steep upward slope to a more gentle upward slope</a:t>
            </a:r>
          </a:p>
          <a:p>
            <a:endParaRPr lang="en-US" dirty="0"/>
          </a:p>
          <a:p>
            <a:r>
              <a:rPr lang="en-US" dirty="0"/>
              <a:t>Distance (Jensen-Shannon) between two Gaussian Mixture Models (GMMs): Checks how much the GMMs trained on the two sets are similar, for each configuration of value k. The smaller is the JS-distance between the two GMMs, the more the GMMs agree on how to fit the data. This is focusing mainly on the reproducibility of the results between the two datasets. Pick the value k with the first largest sudden increase in distance, or the value k immediately after.</a:t>
            </a:r>
          </a:p>
        </p:txBody>
      </p:sp>
      <p:sp>
        <p:nvSpPr>
          <p:cNvPr id="4" name="Slide Number Placeholder 3"/>
          <p:cNvSpPr>
            <a:spLocks noGrp="1"/>
          </p:cNvSpPr>
          <p:nvPr>
            <p:ph type="sldNum" sz="quarter" idx="5"/>
          </p:nvPr>
        </p:nvSpPr>
        <p:spPr/>
        <p:txBody>
          <a:bodyPr/>
          <a:lstStyle/>
          <a:p>
            <a:fld id="{95053366-4D35-5645-B705-BCAAA0606307}" type="slidenum">
              <a:rPr lang="en-US" smtClean="0"/>
              <a:pPr/>
              <a:t>25</a:t>
            </a:fld>
            <a:endParaRPr lang="en-US" dirty="0"/>
          </a:p>
        </p:txBody>
      </p:sp>
    </p:spTree>
    <p:extLst>
      <p:ext uri="{BB962C8B-B14F-4D97-AF65-F5344CB8AC3E}">
        <p14:creationId xmlns:p14="http://schemas.microsoft.com/office/powerpoint/2010/main" val="520648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Light" panose="020B0404020203020204" pitchFamily="34" charset="0"/>
                <a:ea typeface="+mn-ea"/>
                <a:cs typeface="+mn-cs"/>
              </a:rPr>
              <a:t>Three phases to a KDD</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26</a:t>
            </a:fld>
            <a:endParaRPr lang="en-US" dirty="0"/>
          </a:p>
        </p:txBody>
      </p:sp>
    </p:spTree>
    <p:extLst>
      <p:ext uri="{BB962C8B-B14F-4D97-AF65-F5344CB8AC3E}">
        <p14:creationId xmlns:p14="http://schemas.microsoft.com/office/powerpoint/2010/main" val="4075056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Light" panose="020B0404020203020204" pitchFamily="34" charset="0"/>
                <a:ea typeface="+mn-ea"/>
                <a:cs typeface="+mn-cs"/>
              </a:rPr>
              <a:t>Implemented Technical Design Flow</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27</a:t>
            </a:fld>
            <a:endParaRPr lang="en-US" dirty="0"/>
          </a:p>
        </p:txBody>
      </p:sp>
    </p:spTree>
    <p:extLst>
      <p:ext uri="{BB962C8B-B14F-4D97-AF65-F5344CB8AC3E}">
        <p14:creationId xmlns:p14="http://schemas.microsoft.com/office/powerpoint/2010/main" val="546076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Intel Clear Light" panose="020B0404020203020204" pitchFamily="34" charset="0"/>
              <a:ea typeface="+mn-ea"/>
              <a:cs typeface="+mn-cs"/>
            </a:endParaRPr>
          </a:p>
        </p:txBody>
      </p:sp>
      <p:sp>
        <p:nvSpPr>
          <p:cNvPr id="4" name="Slide Number Placeholder 3"/>
          <p:cNvSpPr>
            <a:spLocks noGrp="1"/>
          </p:cNvSpPr>
          <p:nvPr>
            <p:ph type="sldNum" sz="quarter" idx="5"/>
          </p:nvPr>
        </p:nvSpPr>
        <p:spPr/>
        <p:txBody>
          <a:bodyPr/>
          <a:lstStyle/>
          <a:p>
            <a:fld id="{95053366-4D35-5645-B705-BCAAA0606307}" type="slidenum">
              <a:rPr lang="en-US" smtClean="0"/>
              <a:pPr/>
              <a:t>28</a:t>
            </a:fld>
            <a:endParaRPr lang="en-US" dirty="0"/>
          </a:p>
        </p:txBody>
      </p:sp>
    </p:spTree>
    <p:extLst>
      <p:ext uri="{BB962C8B-B14F-4D97-AF65-F5344CB8AC3E}">
        <p14:creationId xmlns:p14="http://schemas.microsoft.com/office/powerpoint/2010/main" val="42116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Challenges of applying meaning to each and every custom jira field. Mapping had to be established</a:t>
            </a:r>
          </a:p>
          <a:p>
            <a:endParaRPr lang="en-US" dirty="0"/>
          </a:p>
          <a:p>
            <a:r>
              <a:rPr lang="en-US" dirty="0"/>
              <a:t>Script that can perform get request to get jira field descriptions json</a:t>
            </a:r>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29</a:t>
            </a:fld>
            <a:endParaRPr lang="en-US" dirty="0"/>
          </a:p>
        </p:txBody>
      </p:sp>
    </p:spTree>
    <p:extLst>
      <p:ext uri="{BB962C8B-B14F-4D97-AF65-F5344CB8AC3E}">
        <p14:creationId xmlns:p14="http://schemas.microsoft.com/office/powerpoint/2010/main" val="87893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thanks to all the amazing teammates I have has throughout this last year, we really built a great support system and inspired one another along the way. </a:t>
            </a:r>
          </a:p>
          <a:p>
            <a:endParaRPr lang="en-US" dirty="0"/>
          </a:p>
          <a:p>
            <a:r>
              <a:rPr lang="en-US" sz="1800" b="1" dirty="0">
                <a:solidFill>
                  <a:srgbClr val="000000"/>
                </a:solidFill>
                <a:effectLst/>
                <a:latin typeface="Calibri" panose="020F0502020204030204" pitchFamily="34" charset="0"/>
                <a:ea typeface="Times New Roman" panose="02020603050405020304" pitchFamily="18" charset="0"/>
              </a:rPr>
              <a:t>Thank you for your inspiring leadership, ability in productizing a vision, and exemplary mentorship as a professional engineer and individual. Your guidance on building the fault root-cause suggestion system which has recently been integrated into RAAD was essential, and I am proud to have worked on your team and at Intel this last year. </a:t>
            </a:r>
          </a:p>
          <a:p>
            <a:endParaRPr lang="en-US" sz="1800" b="1"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had an unparalleled amount of fun working here and have grown so much as a computer scientist and as a human being. As much as I was a part of intel this past year, intel will now always be a part of me!</a:t>
            </a:r>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3</a:t>
            </a:fld>
            <a:endParaRPr lang="en-US" dirty="0"/>
          </a:p>
        </p:txBody>
      </p:sp>
    </p:spTree>
    <p:extLst>
      <p:ext uri="{BB962C8B-B14F-4D97-AF65-F5344CB8AC3E}">
        <p14:creationId xmlns:p14="http://schemas.microsoft.com/office/powerpoint/2010/main" val="1929721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Intel Clear Light" panose="020B0404020203020204" pitchFamily="34" charset="0"/>
              <a:ea typeface="+mn-ea"/>
              <a:cs typeface="+mn-cs"/>
            </a:endParaRPr>
          </a:p>
        </p:txBody>
      </p:sp>
      <p:sp>
        <p:nvSpPr>
          <p:cNvPr id="4" name="Slide Number Placeholder 3"/>
          <p:cNvSpPr>
            <a:spLocks noGrp="1"/>
          </p:cNvSpPr>
          <p:nvPr>
            <p:ph type="sldNum" sz="quarter" idx="5"/>
          </p:nvPr>
        </p:nvSpPr>
        <p:spPr/>
        <p:txBody>
          <a:bodyPr/>
          <a:lstStyle/>
          <a:p>
            <a:fld id="{95053366-4D35-5645-B705-BCAAA0606307}" type="slidenum">
              <a:rPr lang="en-US" smtClean="0"/>
              <a:pPr/>
              <a:t>30</a:t>
            </a:fld>
            <a:endParaRPr lang="en-US" dirty="0"/>
          </a:p>
        </p:txBody>
      </p:sp>
    </p:spTree>
    <p:extLst>
      <p:ext uri="{BB962C8B-B14F-4D97-AF65-F5344CB8AC3E}">
        <p14:creationId xmlns:p14="http://schemas.microsoft.com/office/powerpoint/2010/main" val="2807023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Intel Clear Light" panose="020B0404020203020204" pitchFamily="34" charset="0"/>
              <a:ea typeface="+mn-ea"/>
              <a:cs typeface="+mn-cs"/>
            </a:endParaRPr>
          </a:p>
        </p:txBody>
      </p:sp>
      <p:sp>
        <p:nvSpPr>
          <p:cNvPr id="4" name="Slide Number Placeholder 3"/>
          <p:cNvSpPr>
            <a:spLocks noGrp="1"/>
          </p:cNvSpPr>
          <p:nvPr>
            <p:ph type="sldNum" sz="quarter" idx="5"/>
          </p:nvPr>
        </p:nvSpPr>
        <p:spPr/>
        <p:txBody>
          <a:bodyPr/>
          <a:lstStyle/>
          <a:p>
            <a:fld id="{95053366-4D35-5645-B705-BCAAA0606307}" type="slidenum">
              <a:rPr lang="en-US" smtClean="0"/>
              <a:pPr/>
              <a:t>31</a:t>
            </a:fld>
            <a:endParaRPr lang="en-US" dirty="0"/>
          </a:p>
        </p:txBody>
      </p:sp>
    </p:spTree>
    <p:extLst>
      <p:ext uri="{BB962C8B-B14F-4D97-AF65-F5344CB8AC3E}">
        <p14:creationId xmlns:p14="http://schemas.microsoft.com/office/powerpoint/2010/main" val="2951123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Intel Clear Light" panose="020B0404020203020204" pitchFamily="34" charset="0"/>
                <a:ea typeface="+mn-ea"/>
                <a:cs typeface="+mn-cs"/>
              </a:rPr>
              <a:t>For the team updates, please indicate the following:</a:t>
            </a:r>
          </a:p>
          <a:p>
            <a:pPr lvl="0"/>
            <a:r>
              <a:rPr lang="en-US" sz="1200" kern="1200" dirty="0">
                <a:solidFill>
                  <a:schemeClr val="tx1"/>
                </a:solidFill>
                <a:effectLst/>
                <a:latin typeface="Intel Clear Light" panose="020B0404020203020204" pitchFamily="34" charset="0"/>
                <a:ea typeface="+mn-ea"/>
                <a:cs typeface="+mn-cs"/>
              </a:rPr>
              <a:t>Task – a piece of work to be done or undertaken</a:t>
            </a:r>
          </a:p>
          <a:p>
            <a:pPr lvl="0"/>
            <a:r>
              <a:rPr lang="en-US" sz="1200" kern="1200" dirty="0">
                <a:solidFill>
                  <a:schemeClr val="tx1"/>
                </a:solidFill>
                <a:effectLst/>
                <a:latin typeface="Intel Clear Light" panose="020B0404020203020204" pitchFamily="34" charset="0"/>
                <a:ea typeface="+mn-ea"/>
                <a:cs typeface="+mn-cs"/>
              </a:rPr>
              <a:t>Goal – an aim or desired result.</a:t>
            </a:r>
          </a:p>
          <a:p>
            <a:pPr lvl="0"/>
            <a:r>
              <a:rPr lang="en-US" sz="1200" kern="1200" dirty="0">
                <a:solidFill>
                  <a:schemeClr val="tx1"/>
                </a:solidFill>
                <a:effectLst/>
                <a:latin typeface="Intel Clear Light" panose="020B0404020203020204" pitchFamily="34" charset="0"/>
                <a:ea typeface="+mn-ea"/>
                <a:cs typeface="+mn-cs"/>
              </a:rPr>
              <a:t>Progress indicators – list of started, pending, and completed tasks</a:t>
            </a:r>
          </a:p>
          <a:p>
            <a:pPr lvl="0"/>
            <a:r>
              <a:rPr lang="en-US" sz="1200" kern="1200" dirty="0">
                <a:solidFill>
                  <a:schemeClr val="tx1"/>
                </a:solidFill>
                <a:effectLst/>
                <a:latin typeface="Intel Clear Light" panose="020B0404020203020204" pitchFamily="34" charset="0"/>
                <a:ea typeface="+mn-ea"/>
                <a:cs typeface="+mn-cs"/>
              </a:rPr>
              <a:t>Coordination – Indicate collaboration and coordination of dependencies including integration.</a:t>
            </a:r>
          </a:p>
          <a:p>
            <a:pPr lvl="0"/>
            <a:r>
              <a:rPr lang="en-US" sz="1200" kern="1200" dirty="0">
                <a:solidFill>
                  <a:schemeClr val="tx1"/>
                </a:solidFill>
                <a:effectLst/>
                <a:latin typeface="Intel Clear Light" panose="020B0404020203020204" pitchFamily="34" charset="0"/>
                <a:ea typeface="+mn-ea"/>
                <a:cs typeface="+mn-cs"/>
              </a:rPr>
              <a:t>Dependencies – sharing of challenges encountered.</a:t>
            </a:r>
          </a:p>
          <a:p>
            <a:pPr lvl="0"/>
            <a:endParaRPr lang="en-US" sz="1200" kern="1200" dirty="0">
              <a:solidFill>
                <a:schemeClr val="tx1"/>
              </a:solidFill>
              <a:effectLst/>
              <a:latin typeface="Intel Clear Light" panose="020B0404020203020204" pitchFamily="34" charset="0"/>
              <a:ea typeface="+mn-ea"/>
              <a:cs typeface="+mn-cs"/>
            </a:endParaRPr>
          </a:p>
          <a:p>
            <a:pPr lvl="0"/>
            <a:endParaRPr lang="en-US" sz="1200" kern="1200" dirty="0">
              <a:solidFill>
                <a:schemeClr val="tx1"/>
              </a:solidFill>
              <a:effectLst/>
              <a:latin typeface="Intel Clear Light" panose="020B0404020203020204" pitchFamily="34" charset="0"/>
              <a:ea typeface="+mn-ea"/>
              <a:cs typeface="+mn-cs"/>
            </a:endParaRPr>
          </a:p>
          <a:p>
            <a:r>
              <a:rPr lang="en-US" sz="1200" dirty="0">
                <a:solidFill>
                  <a:schemeClr val="bg1"/>
                </a:solidFill>
              </a:rPr>
              <a:t>Problems don’t have straightforward answers, particularly in R&amp;D. Having a repertoire of tools. Being comfortable pushing what we know.</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32</a:t>
            </a:fld>
            <a:endParaRPr lang="en-US" dirty="0"/>
          </a:p>
        </p:txBody>
      </p:sp>
    </p:spTree>
    <p:extLst>
      <p:ext uri="{BB962C8B-B14F-4D97-AF65-F5344CB8AC3E}">
        <p14:creationId xmlns:p14="http://schemas.microsoft.com/office/powerpoint/2010/main" val="1747540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not disregard the paramount experience and knowledge gained regarding machine learning techniques, dealing with implementation level details, methods for embedding, neural network behavior and newly discovered problems and solutions when dealing with machine learning such as how to simultaneously train disjoint datasets with small differences of features in parallel, and techniques for merging neural networks. The mind-blowing IDFs and patents which have been recommended and shared by my teammates, and even some of the problems and Intel is working hard to solve such as machine programming, </a:t>
            </a:r>
            <a:r>
              <a:rPr lang="en-US" dirty="0" err="1"/>
              <a:t>misim</a:t>
            </a:r>
            <a:r>
              <a:rPr lang="en-US" dirty="0"/>
              <a:t>, control flag, </a:t>
            </a:r>
            <a:r>
              <a:rPr lang="en-US" dirty="0" err="1"/>
              <a:t>autoperf</a:t>
            </a:r>
            <a:r>
              <a:rPr lang="en-US" dirty="0"/>
              <a:t>, machine learning models for financial our finance team, </a:t>
            </a:r>
            <a:r>
              <a:rPr lang="en-US" dirty="0" err="1"/>
              <a:t>PanteA’s</a:t>
            </a:r>
            <a:r>
              <a:rPr lang="en-US" dirty="0"/>
              <a:t> LLVM Compiler Serenity plugin for persistent memory features, and so much more. The scope is phenomenal and inspiring, we are here to do the amazing and it has felt real since day 1. for that I am most grateful for. </a:t>
            </a:r>
          </a:p>
        </p:txBody>
      </p:sp>
      <p:sp>
        <p:nvSpPr>
          <p:cNvPr id="4" name="Slide Number Placeholder 3"/>
          <p:cNvSpPr>
            <a:spLocks noGrp="1"/>
          </p:cNvSpPr>
          <p:nvPr>
            <p:ph type="sldNum" sz="quarter" idx="5"/>
          </p:nvPr>
        </p:nvSpPr>
        <p:spPr/>
        <p:txBody>
          <a:bodyPr/>
          <a:lstStyle/>
          <a:p>
            <a:fld id="{95053366-4D35-5645-B705-BCAAA0606307}" type="slidenum">
              <a:rPr lang="en-US" smtClean="0"/>
              <a:pPr/>
              <a:t>33</a:t>
            </a:fld>
            <a:endParaRPr lang="en-US" dirty="0"/>
          </a:p>
        </p:txBody>
      </p:sp>
    </p:spTree>
    <p:extLst>
      <p:ext uri="{BB962C8B-B14F-4D97-AF65-F5344CB8AC3E}">
        <p14:creationId xmlns:p14="http://schemas.microsoft.com/office/powerpoint/2010/main" val="1417876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95053366-4D35-5645-B705-BCAAA0606307}" type="slidenum">
              <a:rPr lang="en-US" smtClean="0"/>
              <a:pPr/>
              <a:t>34</a:t>
            </a:fld>
            <a:endParaRPr lang="en-US" dirty="0"/>
          </a:p>
        </p:txBody>
      </p:sp>
    </p:spTree>
    <p:extLst>
      <p:ext uri="{BB962C8B-B14F-4D97-AF65-F5344CB8AC3E}">
        <p14:creationId xmlns:p14="http://schemas.microsoft.com/office/powerpoint/2010/main" val="3091066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 OF PRESENTATION</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35</a:t>
            </a:fld>
            <a:endParaRPr lang="en-US" dirty="0"/>
          </a:p>
        </p:txBody>
      </p:sp>
    </p:spTree>
    <p:extLst>
      <p:ext uri="{BB962C8B-B14F-4D97-AF65-F5344CB8AC3E}">
        <p14:creationId xmlns:p14="http://schemas.microsoft.com/office/powerpoint/2010/main" val="3369929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Implementation level details: </a:t>
            </a:r>
          </a:p>
          <a:p>
            <a:r>
              <a:rPr lang="en-US" dirty="0"/>
              <a:t>automatic file naming</a:t>
            </a:r>
          </a:p>
          <a:p>
            <a:r>
              <a:rPr lang="en-US" dirty="0"/>
              <a:t>Encryption of user credentials</a:t>
            </a:r>
          </a:p>
          <a:p>
            <a:r>
              <a:rPr lang="en-US" dirty="0"/>
              <a:t>Snippet generation</a:t>
            </a:r>
          </a:p>
          <a:p>
            <a:r>
              <a:rPr lang="en-US" dirty="0"/>
              <a:t>Conversion from flat dictionary to nested dictionary of dictionaries for data tokenization</a:t>
            </a:r>
          </a:p>
          <a:p>
            <a:r>
              <a:rPr lang="en-US" dirty="0"/>
              <a:t>Vector concatenation converting from 3D to 2D vector</a:t>
            </a:r>
          </a:p>
        </p:txBody>
      </p:sp>
      <p:sp>
        <p:nvSpPr>
          <p:cNvPr id="4" name="Slide Number Placeholder 3"/>
          <p:cNvSpPr>
            <a:spLocks noGrp="1"/>
          </p:cNvSpPr>
          <p:nvPr>
            <p:ph type="sldNum" sz="quarter" idx="5"/>
          </p:nvPr>
        </p:nvSpPr>
        <p:spPr/>
        <p:txBody>
          <a:bodyPr/>
          <a:lstStyle/>
          <a:p>
            <a:fld id="{95053366-4D35-5645-B705-BCAAA0606307}" type="slidenum">
              <a:rPr lang="en-US" smtClean="0"/>
              <a:pPr/>
              <a:t>36</a:t>
            </a:fld>
            <a:endParaRPr lang="en-US" dirty="0"/>
          </a:p>
        </p:txBody>
      </p:sp>
    </p:spTree>
    <p:extLst>
      <p:ext uri="{BB962C8B-B14F-4D97-AF65-F5344CB8AC3E}">
        <p14:creationId xmlns:p14="http://schemas.microsoft.com/office/powerpoint/2010/main" val="1885959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first learned about Intel’s purpose, vision and values during the NEO presentation. Also, during the Quality culture training course, as well as in many other instances. I had a chance to feel them, experience them, and will take them with me everywhere I go</a:t>
            </a:r>
          </a:p>
        </p:txBody>
      </p:sp>
      <p:sp>
        <p:nvSpPr>
          <p:cNvPr id="4" name="Slide Number Placeholder 3"/>
          <p:cNvSpPr>
            <a:spLocks noGrp="1"/>
          </p:cNvSpPr>
          <p:nvPr>
            <p:ph type="sldNum" sz="quarter" idx="5"/>
          </p:nvPr>
        </p:nvSpPr>
        <p:spPr/>
        <p:txBody>
          <a:bodyPr/>
          <a:lstStyle/>
          <a:p>
            <a:fld id="{95053366-4D35-5645-B705-BCAAA0606307}" type="slidenum">
              <a:rPr lang="en-US" smtClean="0"/>
              <a:pPr/>
              <a:t>37</a:t>
            </a:fld>
            <a:endParaRPr lang="en-US" dirty="0"/>
          </a:p>
        </p:txBody>
      </p:sp>
    </p:spTree>
    <p:extLst>
      <p:ext uri="{BB962C8B-B14F-4D97-AF65-F5344CB8AC3E}">
        <p14:creationId xmlns:p14="http://schemas.microsoft.com/office/powerpoint/2010/main" val="2271559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Simpify</a:t>
            </a:r>
            <a:r>
              <a:rPr lang="en-US" dirty="0"/>
              <a:t> the entire process end to end </a:t>
            </a:r>
          </a:p>
          <a:p>
            <a:r>
              <a:rPr lang="en-US" dirty="0"/>
              <a:t>We want to make it easy for the </a:t>
            </a:r>
            <a:r>
              <a:rPr lang="en-US" dirty="0" err="1"/>
              <a:t>fw</a:t>
            </a:r>
            <a:r>
              <a:rPr lang="en-US" dirty="0"/>
              <a:t> to capture telemetry/system metadata, store/</a:t>
            </a:r>
            <a:r>
              <a:rPr lang="en-US" dirty="0" err="1"/>
              <a:t>extraxt</a:t>
            </a:r>
            <a:r>
              <a:rPr lang="en-US" dirty="0"/>
              <a:t> it in axon, parse the data, time-series </a:t>
            </a:r>
            <a:r>
              <a:rPr lang="en-US" dirty="0" err="1"/>
              <a:t>extraxtion</a:t>
            </a:r>
            <a:r>
              <a:rPr lang="en-US" dirty="0"/>
              <a:t>, feed into machine programming engine and do analysis,, lastly generate expert context report</a:t>
            </a:r>
          </a:p>
          <a:p>
            <a:endParaRPr lang="en-US" dirty="0"/>
          </a:p>
          <a:p>
            <a:r>
              <a:rPr lang="en-US" dirty="0"/>
              <a:t>In order to </a:t>
            </a:r>
            <a:r>
              <a:rPr lang="en-US" dirty="0" err="1"/>
              <a:t>startthe</a:t>
            </a:r>
            <a:r>
              <a:rPr lang="en-US" dirty="0"/>
              <a:t> process  we have this simplified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Automatic and adjustable configurations</a:t>
            </a:r>
          </a:p>
          <a:p>
            <a:endParaRPr lang="en-US" dirty="0"/>
          </a:p>
          <a:p>
            <a:endParaRPr lang="en-US" dirty="0"/>
          </a:p>
          <a:p>
            <a:r>
              <a:rPr lang="en-US" dirty="0"/>
              <a:t>Enabled gathering telemetry through new interface</a:t>
            </a:r>
          </a:p>
          <a:p>
            <a:r>
              <a:rPr lang="en-US" dirty="0"/>
              <a:t>Developing with the customer in mind The goal was to make it easy for </a:t>
            </a:r>
            <a:r>
              <a:rPr lang="en-US" dirty="0" err="1"/>
              <a:t>fw</a:t>
            </a:r>
            <a:r>
              <a:rPr lang="en-US" dirty="0"/>
              <a:t> </a:t>
            </a:r>
            <a:r>
              <a:rPr lang="en-US" dirty="0" err="1"/>
              <a:t>devs</a:t>
            </a:r>
            <a:r>
              <a:rPr lang="en-US" dirty="0"/>
              <a:t> to use the tool, thus the tool is automatically configured to the machine in use. </a:t>
            </a:r>
          </a:p>
          <a:p>
            <a:r>
              <a:rPr lang="en-US" dirty="0"/>
              <a:t>The use of the RAAD tool bundles all of the output, diagrams, reports into a single location</a:t>
            </a:r>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38</a:t>
            </a:fld>
            <a:endParaRPr lang="en-US" dirty="0"/>
          </a:p>
        </p:txBody>
      </p:sp>
    </p:spTree>
    <p:extLst>
      <p:ext uri="{BB962C8B-B14F-4D97-AF65-F5344CB8AC3E}">
        <p14:creationId xmlns:p14="http://schemas.microsoft.com/office/powerpoint/2010/main" val="1821392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a:t>
            </a:r>
            <a:r>
              <a:rPr lang="en-US" dirty="0" err="1"/>
              <a:t>oneshot</a:t>
            </a:r>
            <a:r>
              <a:rPr lang="en-US" dirty="0"/>
              <a:t> in the background</a:t>
            </a:r>
          </a:p>
          <a:p>
            <a:r>
              <a:rPr lang="en-US" dirty="0"/>
              <a:t>Interject the description of the flow of RAAD from PF update backup slides</a:t>
            </a:r>
          </a:p>
          <a:p>
            <a:r>
              <a:rPr lang="en-US" dirty="0"/>
              <a:t>Why: Perform the entire flow with a single click. We want to show the ease of use</a:t>
            </a:r>
          </a:p>
          <a:p>
            <a:r>
              <a:rPr lang="en-US" dirty="0"/>
              <a:t>Speak about the what the differences mean: </a:t>
            </a:r>
          </a:p>
          <a:p>
            <a:r>
              <a:rPr lang="en-US" dirty="0"/>
              <a:t>    - In one situation I am developing and implementing new features for the interface locally</a:t>
            </a:r>
          </a:p>
          <a:p>
            <a:r>
              <a:rPr lang="en-US" dirty="0"/>
              <a:t>    - In the next I am developing remotely and testing those features with fresh pulled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Parse: </a:t>
            </a:r>
            <a:r>
              <a:rPr lang="en-US" sz="1200" dirty="0">
                <a:solidFill>
                  <a:schemeClr val="bg1"/>
                </a:solidFill>
              </a:rPr>
              <a:t>Integrating Existing Parse Functionalities into API, Allows reading payloads at the UID level, returns dynamically, Cross-team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NVMe-cli:  Enables dependency from TWIDL in an easy-to-use Python format</a:t>
            </a:r>
            <a:r>
              <a:rPr lang="en-US" sz="1200" b="1" dirty="0">
                <a:solidFill>
                  <a:srgbClr val="00AEEF"/>
                </a:solidFill>
              </a:rPr>
              <a:t>, </a:t>
            </a:r>
            <a:r>
              <a:rPr lang="en-US" sz="1200" dirty="0">
                <a:solidFill>
                  <a:schemeClr val="bg1"/>
                </a:solidFill>
              </a:rPr>
              <a:t>Allows reading payloads at the UID level, returns dynamically, Cached implementation for fast reads</a:t>
            </a:r>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39</a:t>
            </a:fld>
            <a:endParaRPr lang="en-US" dirty="0"/>
          </a:p>
        </p:txBody>
      </p:sp>
    </p:spTree>
    <p:extLst>
      <p:ext uri="{BB962C8B-B14F-4D97-AF65-F5344CB8AC3E}">
        <p14:creationId xmlns:p14="http://schemas.microsoft.com/office/powerpoint/2010/main" val="2018295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Intel Clear Light" panose="020B0404020203020204" pitchFamily="34" charset="0"/>
                <a:ea typeface="+mn-ea"/>
                <a:cs typeface="+mn-cs"/>
              </a:rPr>
              <a:t>BS Computer Science graduate at UC-Riverside (March 2020)</a:t>
            </a:r>
            <a:r>
              <a:rPr lang="en-US" sz="1200" b="0" i="0" kern="1200" dirty="0">
                <a:solidFill>
                  <a:schemeClr val="tx1"/>
                </a:solidFill>
                <a:effectLst/>
                <a:latin typeface="Intel Clear Light" panose="020B0404020203020204" pitchFamily="34" charset="0"/>
                <a:ea typeface="+mn-ea"/>
                <a:cs typeface="+mn-cs"/>
              </a:rPr>
              <a:t> </a:t>
            </a:r>
          </a:p>
          <a:p>
            <a:pPr rtl="0" fontAlgn="base"/>
            <a:r>
              <a:rPr lang="en-US" sz="1200" b="0" i="0" u="none" strike="noStrike" kern="1200" dirty="0">
                <a:solidFill>
                  <a:schemeClr val="tx1"/>
                </a:solidFill>
                <a:effectLst/>
                <a:latin typeface="Intel Clear Light" panose="020B0404020203020204" pitchFamily="34" charset="0"/>
                <a:ea typeface="+mn-ea"/>
                <a:cs typeface="+mn-cs"/>
              </a:rPr>
              <a:t>MS student at UC-Riverside</a:t>
            </a:r>
            <a:r>
              <a:rPr lang="en-US" sz="1200" b="0" i="0" kern="1200" dirty="0">
                <a:solidFill>
                  <a:schemeClr val="tx1"/>
                </a:solidFill>
                <a:effectLst/>
                <a:latin typeface="Intel Clear Light" panose="020B0404020203020204" pitchFamily="34" charset="0"/>
                <a:ea typeface="+mn-ea"/>
                <a:cs typeface="+mn-cs"/>
              </a:rPr>
              <a:t> about to defend thesis around the first week of September 2021</a:t>
            </a:r>
          </a:p>
          <a:p>
            <a:pPr marL="171450" indent="-171450" rtl="0" fontAlgn="base">
              <a:buFont typeface="Arial" panose="020B0604020202020204" pitchFamily="34" charset="0"/>
              <a:buChar char="•"/>
            </a:pPr>
            <a:r>
              <a:rPr lang="en-US" sz="1200" b="0" i="0" kern="1200" dirty="0">
                <a:solidFill>
                  <a:schemeClr val="tx1"/>
                </a:solidFill>
                <a:effectLst/>
                <a:latin typeface="Intel Clear Light" panose="020B0404020203020204" pitchFamily="34" charset="0"/>
                <a:ea typeface="+mn-ea"/>
                <a:cs typeface="+mn-cs"/>
              </a:rPr>
              <a:t>My focus is on computer-aided design for microfluidic laboratories-on-a-chip which has positively impacted biochemical applications at the global scale. </a:t>
            </a:r>
          </a:p>
          <a:p>
            <a:pPr marL="171450" indent="-171450" rtl="0" fontAlgn="base">
              <a:buFont typeface="Arial" panose="020B0604020202020204" pitchFamily="34" charset="0"/>
              <a:buChar char="•"/>
            </a:pPr>
            <a:r>
              <a:rPr lang="en-US" sz="1200" b="0" i="0" kern="1200" dirty="0">
                <a:solidFill>
                  <a:schemeClr val="tx1"/>
                </a:solidFill>
                <a:effectLst/>
                <a:latin typeface="Intel Clear Light" panose="020B0404020203020204" pitchFamily="34" charset="0"/>
                <a:ea typeface="+mn-ea"/>
                <a:cs typeface="+mn-cs"/>
              </a:rPr>
              <a:t>Specifically </a:t>
            </a:r>
            <a:r>
              <a:rPr lang="en-US" sz="1800" b="0" i="0" u="none" strike="noStrike" dirty="0">
                <a:solidFill>
                  <a:srgbClr val="000000"/>
                </a:solidFill>
                <a:effectLst/>
                <a:latin typeface="Arial" panose="020B0604020202020204" pitchFamily="34" charset="0"/>
              </a:rPr>
              <a:t>contributing to a design and verification framework centered on continuous fluid flow microfluidics</a:t>
            </a:r>
            <a:endParaRPr lang="en-US" sz="1200" b="0" i="0" kern="1200" dirty="0">
              <a:solidFill>
                <a:schemeClr val="tx1"/>
              </a:solidFill>
              <a:effectLst/>
              <a:latin typeface="Intel Clear Light" panose="020B0404020203020204" pitchFamily="34" charset="0"/>
              <a:ea typeface="+mn-ea"/>
              <a:cs typeface="+mn-cs"/>
            </a:endParaRPr>
          </a:p>
          <a:p>
            <a:pPr rtl="0" fontAlgn="base"/>
            <a:endParaRPr lang="en-US" sz="1200" b="0" i="0" u="none" strike="noStrike" kern="1200" dirty="0">
              <a:solidFill>
                <a:schemeClr val="tx1"/>
              </a:solidFill>
              <a:effectLst/>
              <a:latin typeface="Intel Clear Light" panose="020B0404020203020204" pitchFamily="34" charset="0"/>
              <a:ea typeface="+mn-ea"/>
              <a:cs typeface="+mn-cs"/>
            </a:endParaRPr>
          </a:p>
          <a:p>
            <a:pPr rtl="0" fontAlgn="base"/>
            <a:r>
              <a:rPr lang="en-US" sz="1200" b="0" i="0" u="none" strike="noStrike" kern="1200" dirty="0">
                <a:solidFill>
                  <a:schemeClr val="tx1"/>
                </a:solidFill>
                <a:effectLst/>
                <a:latin typeface="Intel Clear Light" panose="020B0404020203020204" pitchFamily="34" charset="0"/>
                <a:ea typeface="+mn-ea"/>
                <a:cs typeface="+mn-cs"/>
              </a:rPr>
              <a:t>Interests: </a:t>
            </a:r>
          </a:p>
          <a:p>
            <a:pPr rtl="0" fontAlgn="base"/>
            <a:r>
              <a:rPr lang="en-US" sz="1200" b="0" i="0" u="none" strike="noStrike" kern="1200" dirty="0">
                <a:solidFill>
                  <a:schemeClr val="tx1"/>
                </a:solidFill>
                <a:effectLst/>
                <a:latin typeface="Intel Clear Light" panose="020B0404020203020204" pitchFamily="34" charset="0"/>
                <a:ea typeface="+mn-ea"/>
                <a:cs typeface="+mn-cs"/>
              </a:rPr>
              <a:t>spending quality time with Family</a:t>
            </a:r>
          </a:p>
          <a:p>
            <a:pPr rtl="0" fontAlgn="base"/>
            <a:r>
              <a:rPr lang="en-US" sz="1200" b="0" i="0" u="none" strike="noStrike" kern="1200" dirty="0">
                <a:solidFill>
                  <a:schemeClr val="tx1"/>
                </a:solidFill>
                <a:effectLst/>
                <a:latin typeface="Intel Clear Light" panose="020B0404020203020204" pitchFamily="34" charset="0"/>
                <a:ea typeface="+mn-ea"/>
                <a:cs typeface="+mn-cs"/>
              </a:rPr>
              <a:t>practicing mental and physical wellbeing through exercise, stretch and recovery sessions, meditation, reading, </a:t>
            </a:r>
          </a:p>
          <a:p>
            <a:pPr rtl="0" fontAlgn="base"/>
            <a:endParaRPr lang="en-US" sz="1200" b="0" i="0" kern="1200" dirty="0">
              <a:solidFill>
                <a:schemeClr val="tx1"/>
              </a:solidFill>
              <a:effectLst/>
              <a:latin typeface="Intel Clear Light" panose="020B0404020203020204" pitchFamily="34" charset="0"/>
              <a:ea typeface="+mn-ea"/>
              <a:cs typeface="+mn-cs"/>
            </a:endParaRPr>
          </a:p>
          <a:p>
            <a:pPr rtl="0" fontAlgn="base"/>
            <a:r>
              <a:rPr lang="en-US" sz="1200" b="0" i="0" u="none" strike="noStrike" kern="1200" dirty="0">
                <a:solidFill>
                  <a:schemeClr val="tx1"/>
                </a:solidFill>
                <a:effectLst/>
                <a:latin typeface="Intel Clear Light" panose="020B0404020203020204" pitchFamily="34" charset="0"/>
                <a:ea typeface="+mn-ea"/>
                <a:cs typeface="+mn-cs"/>
              </a:rPr>
              <a:t>I am a firm believer that life never stops teaching, so never stop learning, and am deeply passionate in soliciting a better tomorrow through building great technology</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4</a:t>
            </a:fld>
            <a:endParaRPr lang="en-US" dirty="0"/>
          </a:p>
        </p:txBody>
      </p:sp>
    </p:spTree>
    <p:extLst>
      <p:ext uri="{BB962C8B-B14F-4D97-AF65-F5344CB8AC3E}">
        <p14:creationId xmlns:p14="http://schemas.microsoft.com/office/powerpoint/2010/main" val="3902490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capture flow, capture HIT in which the drive is performing fine, or we could capture controller </a:t>
            </a:r>
            <a:r>
              <a:rPr lang="en-US" dirty="0" err="1"/>
              <a:t>intiated</a:t>
            </a:r>
            <a:r>
              <a:rPr lang="en-US" dirty="0"/>
              <a:t> telemetry in which there’s issues in the drive. In our PF example, we induced an assert DF049 which is a wear-leveling issue. This in turn allows us to capture controller initiated </a:t>
            </a:r>
          </a:p>
        </p:txBody>
      </p:sp>
      <p:sp>
        <p:nvSpPr>
          <p:cNvPr id="4" name="Slide Number Placeholder 3"/>
          <p:cNvSpPr>
            <a:spLocks noGrp="1"/>
          </p:cNvSpPr>
          <p:nvPr>
            <p:ph type="sldNum" sz="quarter" idx="5"/>
          </p:nvPr>
        </p:nvSpPr>
        <p:spPr/>
        <p:txBody>
          <a:bodyPr/>
          <a:lstStyle/>
          <a:p>
            <a:fld id="{95053366-4D35-5645-B705-BCAAA0606307}" type="slidenum">
              <a:rPr lang="en-US" smtClean="0"/>
              <a:pPr/>
              <a:t>40</a:t>
            </a:fld>
            <a:endParaRPr lang="en-US" dirty="0"/>
          </a:p>
        </p:txBody>
      </p:sp>
    </p:spTree>
    <p:extLst>
      <p:ext uri="{BB962C8B-B14F-4D97-AF65-F5344CB8AC3E}">
        <p14:creationId xmlns:p14="http://schemas.microsoft.com/office/powerpoint/2010/main" val="939788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 and Extract</a:t>
            </a:r>
          </a:p>
        </p:txBody>
      </p:sp>
      <p:sp>
        <p:nvSpPr>
          <p:cNvPr id="4" name="Slide Number Placeholder 3"/>
          <p:cNvSpPr>
            <a:spLocks noGrp="1"/>
          </p:cNvSpPr>
          <p:nvPr>
            <p:ph type="sldNum" sz="quarter" idx="5"/>
          </p:nvPr>
        </p:nvSpPr>
        <p:spPr/>
        <p:txBody>
          <a:bodyPr/>
          <a:lstStyle/>
          <a:p>
            <a:fld id="{95053366-4D35-5645-B705-BCAAA0606307}" type="slidenum">
              <a:rPr lang="en-US" smtClean="0"/>
              <a:pPr/>
              <a:t>41</a:t>
            </a:fld>
            <a:endParaRPr lang="en-US" dirty="0"/>
          </a:p>
        </p:txBody>
      </p:sp>
    </p:spTree>
    <p:extLst>
      <p:ext uri="{BB962C8B-B14F-4D97-AF65-F5344CB8AC3E}">
        <p14:creationId xmlns:p14="http://schemas.microsoft.com/office/powerpoint/2010/main" val="154304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42</a:t>
            </a:fld>
            <a:endParaRPr lang="en-US" dirty="0"/>
          </a:p>
        </p:txBody>
      </p:sp>
    </p:spTree>
    <p:extLst>
      <p:ext uri="{BB962C8B-B14F-4D97-AF65-F5344CB8AC3E}">
        <p14:creationId xmlns:p14="http://schemas.microsoft.com/office/powerpoint/2010/main" val="336930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43</a:t>
            </a:fld>
            <a:endParaRPr lang="en-US" dirty="0"/>
          </a:p>
        </p:txBody>
      </p:sp>
    </p:spTree>
    <p:extLst>
      <p:ext uri="{BB962C8B-B14F-4D97-AF65-F5344CB8AC3E}">
        <p14:creationId xmlns:p14="http://schemas.microsoft.com/office/powerpoint/2010/main" val="1392541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44</a:t>
            </a:fld>
            <a:endParaRPr lang="en-US" dirty="0"/>
          </a:p>
        </p:txBody>
      </p:sp>
    </p:spTree>
    <p:extLst>
      <p:ext uri="{BB962C8B-B14F-4D97-AF65-F5344CB8AC3E}">
        <p14:creationId xmlns:p14="http://schemas.microsoft.com/office/powerpoint/2010/main" val="4031279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45</a:t>
            </a:fld>
            <a:endParaRPr lang="en-US" dirty="0"/>
          </a:p>
        </p:txBody>
      </p:sp>
    </p:spTree>
    <p:extLst>
      <p:ext uri="{BB962C8B-B14F-4D97-AF65-F5344CB8AC3E}">
        <p14:creationId xmlns:p14="http://schemas.microsoft.com/office/powerpoint/2010/main" val="281348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46</a:t>
            </a:fld>
            <a:endParaRPr lang="en-US" dirty="0"/>
          </a:p>
        </p:txBody>
      </p:sp>
    </p:spTree>
    <p:extLst>
      <p:ext uri="{BB962C8B-B14F-4D97-AF65-F5344CB8AC3E}">
        <p14:creationId xmlns:p14="http://schemas.microsoft.com/office/powerpoint/2010/main" val="1028167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47</a:t>
            </a:fld>
            <a:endParaRPr lang="en-US" dirty="0"/>
          </a:p>
        </p:txBody>
      </p:sp>
    </p:spTree>
    <p:extLst>
      <p:ext uri="{BB962C8B-B14F-4D97-AF65-F5344CB8AC3E}">
        <p14:creationId xmlns:p14="http://schemas.microsoft.com/office/powerpoint/2010/main" val="32317645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ü"/>
            </a:pPr>
            <a:r>
              <a:rPr lang="en-US" dirty="0">
                <a:solidFill>
                  <a:schemeClr val="bg1"/>
                </a:solidFill>
              </a:rPr>
              <a:t>Python2 to Python3</a:t>
            </a:r>
          </a:p>
          <a:p>
            <a:pPr marL="285750" indent="-285750">
              <a:buFont typeface="Wingdings" panose="05000000000000000000" pitchFamily="2" charset="2"/>
              <a:buChar char="ü"/>
            </a:pPr>
            <a:r>
              <a:rPr lang="en-US" dirty="0">
                <a:solidFill>
                  <a:schemeClr val="bg1"/>
                </a:solidFill>
              </a:rPr>
              <a:t>Connection and crawling of </a:t>
            </a:r>
            <a:r>
              <a:rPr lang="en-US" dirty="0" err="1">
                <a:solidFill>
                  <a:schemeClr val="bg1"/>
                </a:solidFill>
              </a:rPr>
              <a:t>Jiras</a:t>
            </a:r>
            <a:endParaRPr lang="en-US" dirty="0">
              <a:solidFill>
                <a:schemeClr val="bg1"/>
              </a:solidFill>
            </a:endParaRPr>
          </a:p>
          <a:p>
            <a:pPr marL="742950" lvl="1" indent="-285750">
              <a:buFont typeface="Wingdings" panose="05000000000000000000" pitchFamily="2" charset="2"/>
              <a:buChar char="q"/>
            </a:pPr>
            <a:r>
              <a:rPr lang="en-US" dirty="0">
                <a:solidFill>
                  <a:schemeClr val="bg1"/>
                </a:solidFill>
              </a:rPr>
              <a:t>Crawl for information regarding DF-049, MBO-002, wear-leveling, transport mailbox issues</a:t>
            </a:r>
          </a:p>
          <a:p>
            <a:pPr marL="285750" indent="-285750">
              <a:buFont typeface="Wingdings" panose="05000000000000000000" pitchFamily="2" charset="2"/>
              <a:buChar char="q"/>
            </a:pPr>
            <a:r>
              <a:rPr lang="en-US" dirty="0">
                <a:solidFill>
                  <a:schemeClr val="bg1"/>
                </a:solidFill>
              </a:rPr>
              <a:t>Organizing Jira data</a:t>
            </a:r>
          </a:p>
          <a:p>
            <a:pPr marL="285750" indent="-285750">
              <a:buFont typeface="Wingdings" panose="05000000000000000000" pitchFamily="2" charset="2"/>
              <a:buChar char="q"/>
            </a:pPr>
            <a:r>
              <a:rPr lang="en-US" dirty="0">
                <a:solidFill>
                  <a:schemeClr val="bg1"/>
                </a:solidFill>
              </a:rPr>
              <a:t>Lossless compression of text data</a:t>
            </a:r>
          </a:p>
          <a:p>
            <a:pPr marL="285750" indent="-285750">
              <a:buFont typeface="Wingdings" panose="05000000000000000000" pitchFamily="2" charset="2"/>
              <a:buChar char="q"/>
            </a:pPr>
            <a:r>
              <a:rPr lang="en-US" dirty="0">
                <a:solidFill>
                  <a:schemeClr val="bg1"/>
                </a:solidFill>
              </a:rPr>
              <a:t>Why we doing this</a:t>
            </a:r>
          </a:p>
          <a:p>
            <a:pPr marL="742950" lvl="1" indent="-285750">
              <a:buFont typeface="Wingdings" panose="05000000000000000000" pitchFamily="2" charset="2"/>
              <a:buChar char="q"/>
            </a:pPr>
            <a:r>
              <a:rPr lang="en-US" dirty="0">
                <a:solidFill>
                  <a:schemeClr val="bg1"/>
                </a:solidFill>
              </a:rPr>
              <a:t>Want AI system to learn from the past</a:t>
            </a:r>
          </a:p>
          <a:p>
            <a:pPr marL="742950" lvl="1" indent="-285750">
              <a:buFont typeface="Wingdings" panose="05000000000000000000" pitchFamily="2" charset="2"/>
              <a:buChar char="q"/>
            </a:pPr>
            <a:r>
              <a:rPr lang="en-US" dirty="0">
                <a:solidFill>
                  <a:schemeClr val="bg1"/>
                </a:solidFill>
              </a:rPr>
              <a:t>Want AI system to learn who are best ppl at giving advice and replicate behavior/give </a:t>
            </a:r>
            <a:r>
              <a:rPr lang="en-US" dirty="0" err="1">
                <a:solidFill>
                  <a:schemeClr val="bg1"/>
                </a:solidFill>
              </a:rPr>
              <a:t>reccomendations</a:t>
            </a:r>
            <a:r>
              <a:rPr lang="en-US" dirty="0">
                <a:solidFill>
                  <a:schemeClr val="bg1"/>
                </a:solidFill>
              </a:rPr>
              <a:t> (recommendation system of bug info)</a:t>
            </a:r>
          </a:p>
          <a:p>
            <a:pPr marL="742950" lvl="1" indent="-285750">
              <a:buFont typeface="Wingdings" panose="05000000000000000000" pitchFamily="2" charset="2"/>
              <a:buChar char="q"/>
            </a:pPr>
            <a:r>
              <a:rPr lang="en-US" dirty="0" err="1">
                <a:solidFill>
                  <a:schemeClr val="bg1"/>
                </a:solidFill>
              </a:rPr>
              <a:t>Reccomendation</a:t>
            </a:r>
            <a:r>
              <a:rPr lang="en-US" dirty="0">
                <a:solidFill>
                  <a:schemeClr val="bg1"/>
                </a:solidFill>
              </a:rPr>
              <a:t> system for developers, helping guide with bugs, and potential to suggest root cause</a:t>
            </a:r>
          </a:p>
          <a:p>
            <a:pPr marL="742950" lvl="1" indent="-285750">
              <a:buFont typeface="Wingdings" panose="05000000000000000000" pitchFamily="2" charset="2"/>
              <a:buChar char="q"/>
            </a:pPr>
            <a:r>
              <a:rPr lang="en-US" dirty="0">
                <a:solidFill>
                  <a:schemeClr val="bg1"/>
                </a:solidFill>
              </a:rPr>
              <a:t>Train it to talk to humans and help fill in blanks in data</a:t>
            </a:r>
          </a:p>
          <a:p>
            <a:pPr marL="742950" lvl="1" indent="-285750">
              <a:buFont typeface="Wingdings" panose="05000000000000000000" pitchFamily="2" charset="2"/>
              <a:buChar char="q"/>
            </a:pPr>
            <a:r>
              <a:rPr lang="en-US" dirty="0">
                <a:solidFill>
                  <a:schemeClr val="bg1"/>
                </a:solidFill>
              </a:rPr>
              <a:t>What will the JIRA look like by the end of it when it gets closed?</a:t>
            </a:r>
          </a:p>
          <a:p>
            <a:pPr marL="742950" lvl="1" indent="-285750">
              <a:buFont typeface="Wingdings" panose="05000000000000000000" pitchFamily="2" charset="2"/>
              <a:buChar char="q"/>
            </a:pPr>
            <a:r>
              <a:rPr lang="en-US" dirty="0">
                <a:solidFill>
                  <a:schemeClr val="bg1"/>
                </a:solidFill>
              </a:rPr>
              <a:t>Goal of system (in terms of </a:t>
            </a:r>
            <a:r>
              <a:rPr lang="en-US" dirty="0" err="1">
                <a:solidFill>
                  <a:schemeClr val="bg1"/>
                </a:solidFill>
              </a:rPr>
              <a:t>misim</a:t>
            </a:r>
            <a:r>
              <a:rPr lang="en-US" dirty="0">
                <a:solidFill>
                  <a:schemeClr val="bg1"/>
                </a:solidFill>
              </a:rPr>
              <a:t> compiler) want </a:t>
            </a:r>
            <a:r>
              <a:rPr lang="en-US" dirty="0" err="1">
                <a:solidFill>
                  <a:schemeClr val="bg1"/>
                </a:solidFill>
              </a:rPr>
              <a:t>recc</a:t>
            </a:r>
            <a:r>
              <a:rPr lang="en-US" dirty="0">
                <a:solidFill>
                  <a:schemeClr val="bg1"/>
                </a:solidFill>
              </a:rPr>
              <a:t>. Systems for the outcomes</a:t>
            </a:r>
          </a:p>
          <a:p>
            <a:pPr marL="1200150" lvl="2" indent="-285750">
              <a:buFont typeface="Wingdings" panose="05000000000000000000" pitchFamily="2" charset="2"/>
              <a:buChar char="q"/>
            </a:pPr>
            <a:r>
              <a:rPr lang="en-US" dirty="0" err="1">
                <a:solidFill>
                  <a:schemeClr val="bg1"/>
                </a:solidFill>
              </a:rPr>
              <a:t>Misim</a:t>
            </a:r>
            <a:r>
              <a:rPr lang="en-US" dirty="0">
                <a:solidFill>
                  <a:schemeClr val="bg1"/>
                </a:solidFill>
              </a:rPr>
              <a:t> creates syntax tree similar to </a:t>
            </a:r>
            <a:r>
              <a:rPr lang="en-US" dirty="0" err="1">
                <a:solidFill>
                  <a:schemeClr val="bg1"/>
                </a:solidFill>
              </a:rPr>
              <a:t>jira</a:t>
            </a:r>
            <a:r>
              <a:rPr lang="en-US" dirty="0">
                <a:solidFill>
                  <a:schemeClr val="bg1"/>
                </a:solidFill>
              </a:rPr>
              <a:t> tree. In each tree layer it has fields (i.e. label=‘’, </a:t>
            </a:r>
            <a:r>
              <a:rPr lang="en-US" dirty="0" err="1">
                <a:solidFill>
                  <a:schemeClr val="bg1"/>
                </a:solidFill>
              </a:rPr>
              <a:t>label_output</a:t>
            </a:r>
            <a:r>
              <a:rPr lang="en-US" dirty="0">
                <a:solidFill>
                  <a:schemeClr val="bg1"/>
                </a:solidFill>
              </a:rPr>
              <a:t>=‘’, </a:t>
            </a:r>
            <a:r>
              <a:rPr lang="en-US" dirty="0" err="1">
                <a:solidFill>
                  <a:schemeClr val="bg1"/>
                </a:solidFill>
              </a:rPr>
              <a:t>etc</a:t>
            </a:r>
            <a:r>
              <a:rPr lang="en-US" dirty="0">
                <a:solidFill>
                  <a:schemeClr val="bg1"/>
                </a:solidFill>
              </a:rPr>
              <a:t>)</a:t>
            </a:r>
          </a:p>
          <a:p>
            <a:pPr marL="742950" lvl="1" indent="-285750">
              <a:buFont typeface="Wingdings" panose="05000000000000000000" pitchFamily="2" charset="2"/>
              <a:buChar char="q"/>
            </a:pPr>
            <a:r>
              <a:rPr lang="en-US" dirty="0">
                <a:solidFill>
                  <a:schemeClr val="bg1"/>
                </a:solidFill>
              </a:rPr>
              <a:t>Add structure to things humans know nothing about.</a:t>
            </a:r>
          </a:p>
          <a:p>
            <a:pPr marL="742950" lvl="1" indent="-285750">
              <a:buFont typeface="Wingdings" panose="05000000000000000000" pitchFamily="2" charset="2"/>
              <a:buChar char="q"/>
            </a:pPr>
            <a:r>
              <a:rPr lang="en-US" dirty="0">
                <a:solidFill>
                  <a:schemeClr val="bg1"/>
                </a:solidFill>
              </a:rPr>
              <a:t>Want to be able to input something new and have it produce some useful results</a:t>
            </a:r>
          </a:p>
          <a:p>
            <a:pPr marL="742950" lvl="1" indent="-285750">
              <a:buFont typeface="Wingdings" panose="05000000000000000000" pitchFamily="2" charset="2"/>
              <a:buChar char="q"/>
            </a:pPr>
            <a:r>
              <a:rPr lang="en-US" dirty="0">
                <a:solidFill>
                  <a:schemeClr val="bg1"/>
                </a:solidFill>
              </a:rPr>
              <a:t>Human assistant system, but eventually AI should do figure out what to recommend</a:t>
            </a:r>
          </a:p>
          <a:p>
            <a:pPr marL="742950" lvl="1" indent="-285750">
              <a:buFont typeface="Wingdings" panose="05000000000000000000" pitchFamily="2" charset="2"/>
              <a:buChar char="q"/>
            </a:pPr>
            <a:r>
              <a:rPr lang="en-US" dirty="0">
                <a:solidFill>
                  <a:schemeClr val="bg1"/>
                </a:solidFill>
              </a:rPr>
              <a:t>Teach NN consumes all these JIRAs and see what it produces. Want a system acting as human interactive AI</a:t>
            </a:r>
          </a:p>
          <a:p>
            <a:pPr marL="1200150" lvl="2" indent="-285750">
              <a:buFont typeface="Wingdings" panose="05000000000000000000" pitchFamily="2" charset="2"/>
              <a:buChar char="q"/>
            </a:pPr>
            <a:r>
              <a:rPr lang="en-US" dirty="0">
                <a:solidFill>
                  <a:schemeClr val="bg1"/>
                </a:solidFill>
              </a:rPr>
              <a:t>Feed output into smaller NN outputs giving spec. types of results, telling you what’s going on</a:t>
            </a:r>
          </a:p>
          <a:p>
            <a:pPr marL="1200150" lvl="2" indent="-285750">
              <a:buFont typeface="Wingdings" panose="05000000000000000000" pitchFamily="2" charset="2"/>
              <a:buChar char="q"/>
            </a:pPr>
            <a:r>
              <a:rPr lang="en-US" dirty="0">
                <a:solidFill>
                  <a:schemeClr val="bg1"/>
                </a:solidFill>
              </a:rPr>
              <a:t>By us helping train with validation of outputs, it can potentially help produce better recommendations than humans </a:t>
            </a:r>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48</a:t>
            </a:fld>
            <a:endParaRPr lang="en-US" dirty="0"/>
          </a:p>
        </p:txBody>
      </p:sp>
    </p:spTree>
    <p:extLst>
      <p:ext uri="{BB962C8B-B14F-4D97-AF65-F5344CB8AC3E}">
        <p14:creationId xmlns:p14="http://schemas.microsoft.com/office/powerpoint/2010/main" val="42705518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49</a:t>
            </a:fld>
            <a:endParaRPr lang="en-US" dirty="0"/>
          </a:p>
        </p:txBody>
      </p:sp>
    </p:spTree>
    <p:extLst>
      <p:ext uri="{BB962C8B-B14F-4D97-AF65-F5344CB8AC3E}">
        <p14:creationId xmlns:p14="http://schemas.microsoft.com/office/powerpoint/2010/main" val="1539094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start of the experience Intel had me participate in the NEO presentation, which quickly set the expectations regarding Intel’s purpose, vision and values. This was immediately one of the first things that stood out to me and helped set the pace moving forward. I also had the opportunity to participate in Intel’s Quality culture training course, as well as in many other instances and online training. I am proud and honored to have been so well-received by Intel’s online culture and atmosphere, and I will gracefully pass on these values everywhere I go.</a:t>
            </a:r>
          </a:p>
        </p:txBody>
      </p:sp>
      <p:sp>
        <p:nvSpPr>
          <p:cNvPr id="4" name="Slide Number Placeholder 3"/>
          <p:cNvSpPr>
            <a:spLocks noGrp="1"/>
          </p:cNvSpPr>
          <p:nvPr>
            <p:ph type="sldNum" sz="quarter" idx="5"/>
          </p:nvPr>
        </p:nvSpPr>
        <p:spPr/>
        <p:txBody>
          <a:bodyPr/>
          <a:lstStyle/>
          <a:p>
            <a:fld id="{95053366-4D35-5645-B705-BCAAA0606307}" type="slidenum">
              <a:rPr lang="en-US" smtClean="0"/>
              <a:pPr/>
              <a:t>5</a:t>
            </a:fld>
            <a:endParaRPr lang="en-US" dirty="0"/>
          </a:p>
        </p:txBody>
      </p:sp>
    </p:spTree>
    <p:extLst>
      <p:ext uri="{BB962C8B-B14F-4D97-AF65-F5344CB8AC3E}">
        <p14:creationId xmlns:p14="http://schemas.microsoft.com/office/powerpoint/2010/main" val="22715598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Intel Clear Light" panose="020B0404020203020204" pitchFamily="34" charset="0"/>
                <a:ea typeface="+mn-ea"/>
                <a:cs typeface="+mn-cs"/>
              </a:rPr>
              <a:t>For the team updates, please indicate the following:</a:t>
            </a:r>
          </a:p>
          <a:p>
            <a:pPr lvl="0"/>
            <a:r>
              <a:rPr lang="en-US" sz="1200" kern="1200" dirty="0">
                <a:solidFill>
                  <a:schemeClr val="tx1"/>
                </a:solidFill>
                <a:effectLst/>
                <a:latin typeface="Intel Clear Light" panose="020B0404020203020204" pitchFamily="34" charset="0"/>
                <a:ea typeface="+mn-ea"/>
                <a:cs typeface="+mn-cs"/>
              </a:rPr>
              <a:t>Task – a piece of work to be done or undertaken</a:t>
            </a:r>
          </a:p>
          <a:p>
            <a:pPr lvl="0"/>
            <a:r>
              <a:rPr lang="en-US" sz="1200" kern="1200" dirty="0">
                <a:solidFill>
                  <a:schemeClr val="tx1"/>
                </a:solidFill>
                <a:effectLst/>
                <a:latin typeface="Intel Clear Light" panose="020B0404020203020204" pitchFamily="34" charset="0"/>
                <a:ea typeface="+mn-ea"/>
                <a:cs typeface="+mn-cs"/>
              </a:rPr>
              <a:t>Goal – an aim or desired result.</a:t>
            </a:r>
          </a:p>
          <a:p>
            <a:pPr lvl="0"/>
            <a:r>
              <a:rPr lang="en-US" sz="1200" kern="1200" dirty="0">
                <a:solidFill>
                  <a:schemeClr val="tx1"/>
                </a:solidFill>
                <a:effectLst/>
                <a:latin typeface="Intel Clear Light" panose="020B0404020203020204" pitchFamily="34" charset="0"/>
                <a:ea typeface="+mn-ea"/>
                <a:cs typeface="+mn-cs"/>
              </a:rPr>
              <a:t>Progress indicators – list of started, pending, and completed tasks</a:t>
            </a:r>
          </a:p>
          <a:p>
            <a:pPr lvl="0"/>
            <a:r>
              <a:rPr lang="en-US" sz="1200" kern="1200" dirty="0">
                <a:solidFill>
                  <a:schemeClr val="tx1"/>
                </a:solidFill>
                <a:effectLst/>
                <a:latin typeface="Intel Clear Light" panose="020B0404020203020204" pitchFamily="34" charset="0"/>
                <a:ea typeface="+mn-ea"/>
                <a:cs typeface="+mn-cs"/>
              </a:rPr>
              <a:t>Coordination – Indicate collaboration and coordination of dependencies including integration.</a:t>
            </a:r>
          </a:p>
          <a:p>
            <a:pPr lvl="0"/>
            <a:r>
              <a:rPr lang="en-US" sz="1200" kern="1200" dirty="0">
                <a:solidFill>
                  <a:schemeClr val="tx1"/>
                </a:solidFill>
                <a:effectLst/>
                <a:latin typeface="Intel Clear Light" panose="020B0404020203020204" pitchFamily="34" charset="0"/>
                <a:ea typeface="+mn-ea"/>
                <a:cs typeface="+mn-cs"/>
              </a:rPr>
              <a:t>Dependencies – sharing of challenges encountered.</a:t>
            </a:r>
          </a:p>
          <a:p>
            <a:pPr lvl="0"/>
            <a:endParaRPr lang="en-US" sz="1200" kern="1200" dirty="0">
              <a:solidFill>
                <a:schemeClr val="tx1"/>
              </a:solidFill>
              <a:effectLst/>
              <a:latin typeface="Intel Clear Light" panose="020B0404020203020204" pitchFamily="34" charset="0"/>
              <a:ea typeface="+mn-ea"/>
              <a:cs typeface="+mn-cs"/>
            </a:endParaRPr>
          </a:p>
          <a:p>
            <a:pPr lvl="0"/>
            <a:endParaRPr lang="en-US" sz="1200" kern="1200" dirty="0">
              <a:solidFill>
                <a:schemeClr val="tx1"/>
              </a:solidFill>
              <a:effectLst/>
              <a:latin typeface="Intel Clear Light" panose="020B0404020203020204" pitchFamily="34" charset="0"/>
              <a:ea typeface="+mn-ea"/>
              <a:cs typeface="+mn-cs"/>
            </a:endParaRPr>
          </a:p>
          <a:p>
            <a:r>
              <a:rPr lang="en-US" sz="1200" dirty="0">
                <a:solidFill>
                  <a:schemeClr val="bg1"/>
                </a:solidFill>
              </a:rPr>
              <a:t>Problems don’t have straightforward answers, particularly in R&amp;D. Having a repertoire of tools. Being comfortable pushing what we know.</a:t>
            </a:r>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50</a:t>
            </a:fld>
            <a:endParaRPr lang="en-US" dirty="0"/>
          </a:p>
        </p:txBody>
      </p:sp>
    </p:spTree>
    <p:extLst>
      <p:ext uri="{BB962C8B-B14F-4D97-AF65-F5344CB8AC3E}">
        <p14:creationId xmlns:p14="http://schemas.microsoft.com/office/powerpoint/2010/main" val="1747540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51</a:t>
            </a:fld>
            <a:endParaRPr lang="en-US" dirty="0"/>
          </a:p>
        </p:txBody>
      </p:sp>
    </p:spTree>
    <p:extLst>
      <p:ext uri="{BB962C8B-B14F-4D97-AF65-F5344CB8AC3E}">
        <p14:creationId xmlns:p14="http://schemas.microsoft.com/office/powerpoint/2010/main" val="1417876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52</a:t>
            </a:fld>
            <a:endParaRPr lang="en-US" dirty="0"/>
          </a:p>
        </p:txBody>
      </p:sp>
    </p:spTree>
    <p:extLst>
      <p:ext uri="{BB962C8B-B14F-4D97-AF65-F5344CB8AC3E}">
        <p14:creationId xmlns:p14="http://schemas.microsoft.com/office/powerpoint/2010/main" val="1929721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tasks as an intern: OneShotAPI</a:t>
            </a:r>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6</a:t>
            </a:fld>
            <a:endParaRPr lang="en-US" dirty="0"/>
          </a:p>
        </p:txBody>
      </p:sp>
    </p:spTree>
    <p:extLst>
      <p:ext uri="{BB962C8B-B14F-4D97-AF65-F5344CB8AC3E}">
        <p14:creationId xmlns:p14="http://schemas.microsoft.com/office/powerpoint/2010/main" val="182139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7</a:t>
            </a:fld>
            <a:endParaRPr lang="en-US" dirty="0"/>
          </a:p>
        </p:txBody>
      </p:sp>
    </p:spTree>
    <p:extLst>
      <p:ext uri="{BB962C8B-B14F-4D97-AF65-F5344CB8AC3E}">
        <p14:creationId xmlns:p14="http://schemas.microsoft.com/office/powerpoint/2010/main" val="102816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you to </a:t>
            </a:r>
            <a:r>
              <a:rPr lang="en-US" dirty="0" err="1"/>
              <a:t>slecet</a:t>
            </a:r>
            <a:r>
              <a:rPr lang="en-US" dirty="0"/>
              <a:t> </a:t>
            </a:r>
            <a:r>
              <a:rPr lang="en-US" dirty="0" err="1"/>
              <a:t>bw</a:t>
            </a:r>
            <a:r>
              <a:rPr lang="en-US" dirty="0"/>
              <a:t> options</a:t>
            </a:r>
          </a:p>
        </p:txBody>
      </p:sp>
      <p:sp>
        <p:nvSpPr>
          <p:cNvPr id="4" name="Slide Number Placeholder 3"/>
          <p:cNvSpPr>
            <a:spLocks noGrp="1"/>
          </p:cNvSpPr>
          <p:nvPr>
            <p:ph type="sldNum" sz="quarter" idx="5"/>
          </p:nvPr>
        </p:nvSpPr>
        <p:spPr/>
        <p:txBody>
          <a:bodyPr/>
          <a:lstStyle/>
          <a:p>
            <a:fld id="{95053366-4D35-5645-B705-BCAAA0606307}" type="slidenum">
              <a:rPr lang="en-US" smtClean="0"/>
              <a:pPr/>
              <a:t>8</a:t>
            </a:fld>
            <a:endParaRPr lang="en-US" dirty="0"/>
          </a:p>
        </p:txBody>
      </p:sp>
    </p:spTree>
    <p:extLst>
      <p:ext uri="{BB962C8B-B14F-4D97-AF65-F5344CB8AC3E}">
        <p14:creationId xmlns:p14="http://schemas.microsoft.com/office/powerpoint/2010/main" val="2018295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t>In order to show the ease of use, created something called one shot that can perform entire flow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bg1"/>
              </a:solidFill>
              <a:cs typeface="Aria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bg1"/>
                </a:solidFill>
                <a:cs typeface="Arial"/>
              </a:rPr>
              <a:t>Capture: </a:t>
            </a:r>
            <a:r>
              <a:rPr lang="en-US" sz="1800" dirty="0">
                <a:solidFill>
                  <a:schemeClr val="tx1"/>
                </a:solidFill>
              </a:rPr>
              <a:t>Access Meta through automation in collection</a:t>
            </a:r>
            <a:endParaRPr lang="en-US" sz="1800" dirty="0">
              <a:solidFill>
                <a:schemeClr val="bg1"/>
              </a:solidFill>
              <a:cs typeface="Arial"/>
            </a:endParaRPr>
          </a:p>
          <a:p>
            <a:pPr marL="342900" indent="-342900">
              <a:buFont typeface="Arial" panose="020B0604020202020204" pitchFamily="34" charset="0"/>
              <a:buChar char="•"/>
            </a:pPr>
            <a:r>
              <a:rPr lang="en-US" sz="1800" dirty="0" err="1">
                <a:solidFill>
                  <a:schemeClr val="bg1"/>
                </a:solidFill>
                <a:cs typeface="Arial"/>
              </a:rPr>
              <a:t>RAAD_Pool</a:t>
            </a:r>
            <a:r>
              <a:rPr lang="en-US" sz="1800" dirty="0">
                <a:solidFill>
                  <a:schemeClr val="bg1"/>
                </a:solidFill>
                <a:cs typeface="Arial"/>
              </a:rPr>
              <a:t> drives set up in ConVal sandbox [Daniel, </a:t>
            </a:r>
            <a:r>
              <a:rPr lang="en-US" sz="1800" dirty="0">
                <a:solidFill>
                  <a:schemeClr val="bg1"/>
                </a:solidFill>
                <a:ea typeface="+mn-lt"/>
                <a:cs typeface="+mn-lt"/>
              </a:rPr>
              <a:t>Joe</a:t>
            </a:r>
            <a:r>
              <a:rPr lang="en-US" sz="1800" dirty="0">
                <a:solidFill>
                  <a:schemeClr val="bg1"/>
                </a:solidFill>
                <a:ea typeface="+mn-lt"/>
                <a:cs typeface="Arial"/>
              </a:rPr>
              <a:t>]</a:t>
            </a:r>
            <a:endParaRPr lang="en-US" sz="1800" dirty="0">
              <a:solidFill>
                <a:schemeClr val="bg1"/>
              </a:solidFill>
            </a:endParaRPr>
          </a:p>
          <a:p>
            <a:pPr marL="643255" lvl="1" indent="-342900">
              <a:buFont typeface="Arial" charset="2"/>
              <a:buChar char="•"/>
            </a:pPr>
            <a:r>
              <a:rPr lang="en-US" sz="1400" dirty="0">
                <a:solidFill>
                  <a:schemeClr val="bg1"/>
                </a:solidFill>
                <a:cs typeface="Arial"/>
              </a:rPr>
              <a:t>Precondition SSD with </a:t>
            </a:r>
            <a:r>
              <a:rPr lang="en-US" sz="1400" dirty="0" err="1">
                <a:solidFill>
                  <a:schemeClr val="bg1"/>
                </a:solidFill>
                <a:cs typeface="Arial"/>
              </a:rPr>
              <a:t>IOMeter</a:t>
            </a:r>
            <a:r>
              <a:rPr lang="en-US" sz="1400" dirty="0">
                <a:solidFill>
                  <a:schemeClr val="bg1"/>
                </a:solidFill>
                <a:cs typeface="Arial"/>
              </a:rPr>
              <a:t> and FIO workload</a:t>
            </a:r>
            <a:endParaRPr lang="en-US" sz="1400" dirty="0">
              <a:solidFill>
                <a:schemeClr val="bg1"/>
              </a:solidFill>
            </a:endParaRPr>
          </a:p>
          <a:p>
            <a:pPr marL="342900" indent="-342900">
              <a:buFont typeface="Arial" panose="020B0604020202020204" pitchFamily="34" charset="0"/>
              <a:buChar char="•"/>
            </a:pPr>
            <a:r>
              <a:rPr lang="en-US" sz="1800" dirty="0">
                <a:solidFill>
                  <a:schemeClr val="bg1"/>
                </a:solidFill>
                <a:cs typeface="Arial"/>
              </a:rPr>
              <a:t>Periodic Pull of Host Initiated Telemetry (HIT) </a:t>
            </a:r>
            <a:r>
              <a:rPr lang="en-US" sz="1800" dirty="0">
                <a:solidFill>
                  <a:schemeClr val="bg1"/>
                </a:solidFill>
                <a:ea typeface="+mn-lt"/>
                <a:cs typeface="Arial"/>
              </a:rPr>
              <a:t>[</a:t>
            </a:r>
            <a:r>
              <a:rPr lang="en-US" sz="1800" dirty="0">
                <a:solidFill>
                  <a:schemeClr val="bg1"/>
                </a:solidFill>
                <a:ea typeface="+mn-lt"/>
                <a:cs typeface="+mn-lt"/>
              </a:rPr>
              <a:t>Daniel, </a:t>
            </a:r>
            <a:r>
              <a:rPr lang="en-US" sz="1800" dirty="0">
                <a:solidFill>
                  <a:schemeClr val="bg1"/>
                </a:solidFill>
                <a:cs typeface="Arial"/>
              </a:rPr>
              <a:t>Joe]</a:t>
            </a:r>
            <a:endParaRPr lang="en-US" sz="1800" dirty="0">
              <a:solidFill>
                <a:schemeClr val="bg1"/>
              </a:solidFill>
            </a:endParaRPr>
          </a:p>
          <a:p>
            <a:pPr marL="643255" lvl="1" indent="-342900">
              <a:buFont typeface="Arial" panose="020B0604020202020204" pitchFamily="34" charset="0"/>
              <a:buChar char="•"/>
            </a:pPr>
            <a:r>
              <a:rPr lang="en-US" sz="1400" dirty="0">
                <a:solidFill>
                  <a:schemeClr val="bg1"/>
                </a:solidFill>
                <a:cs typeface="Arial"/>
              </a:rPr>
              <a:t>ML Auto Tuning of Data Pull Frequency, pre-process, and time series</a:t>
            </a:r>
            <a:endParaRPr lang="en-US" sz="1600" dirty="0">
              <a:solidFill>
                <a:schemeClr val="bg1"/>
              </a:solidFill>
            </a:endParaRPr>
          </a:p>
          <a:p>
            <a:pPr marL="342900" indent="-342900">
              <a:buFont typeface="Arial" panose="020B0604020202020204" pitchFamily="34" charset="0"/>
              <a:buChar char="•"/>
            </a:pPr>
            <a:r>
              <a:rPr lang="en-US" sz="1800" dirty="0">
                <a:solidFill>
                  <a:schemeClr val="bg1"/>
                </a:solidFill>
                <a:cs typeface="Arial"/>
              </a:rPr>
              <a:t>Inject Test Command Errors for Controlled Experiments</a:t>
            </a:r>
            <a:endParaRPr lang="en-US" sz="1800" dirty="0">
              <a:solidFill>
                <a:schemeClr val="bg1"/>
              </a:solidFill>
            </a:endParaRPr>
          </a:p>
          <a:p>
            <a:pPr marL="643255" lvl="1" indent="-342900">
              <a:buFont typeface="Arial" panose="020B0604020202020204" pitchFamily="34" charset="0"/>
              <a:buChar char="•"/>
            </a:pPr>
            <a:r>
              <a:rPr lang="en-US" sz="1400" dirty="0">
                <a:solidFill>
                  <a:schemeClr val="bg1"/>
                </a:solidFill>
                <a:cs typeface="Arial"/>
              </a:rPr>
              <a:t>Telemetry and Media Meta </a:t>
            </a:r>
            <a:r>
              <a:rPr lang="en-US" sz="1400" dirty="0">
                <a:solidFill>
                  <a:schemeClr val="bg1"/>
                </a:solidFill>
                <a:ea typeface="+mn-lt"/>
                <a:cs typeface="+mn-lt"/>
              </a:rPr>
              <a:t>Collection Scripts</a:t>
            </a:r>
            <a:r>
              <a:rPr lang="en-US" sz="1400" dirty="0">
                <a:solidFill>
                  <a:schemeClr val="bg1"/>
                </a:solidFill>
                <a:cs typeface="Arial"/>
              </a:rPr>
              <a:t> [DND–Josh Yang, Daniel, Joe]</a:t>
            </a:r>
          </a:p>
          <a:p>
            <a:pPr marL="342900" indent="-342900">
              <a:buFont typeface="Arial" panose="020B0604020202020204" pitchFamily="34" charset="0"/>
              <a:buChar char="•"/>
            </a:pPr>
            <a:r>
              <a:rPr lang="en-US" sz="1800" dirty="0">
                <a:solidFill>
                  <a:schemeClr val="bg1"/>
                </a:solidFill>
                <a:cs typeface="Arial"/>
              </a:rPr>
              <a:t>Collect System Meta Data [Tyler, Daniel, Joe, DND-Amir]</a:t>
            </a:r>
          </a:p>
          <a:p>
            <a:pPr marL="643255" lvl="1" indent="-342900">
              <a:buFont typeface="Arial" panose="020B0604020202020204" pitchFamily="34" charset="0"/>
              <a:buChar char="•"/>
            </a:pPr>
            <a:r>
              <a:rPr lang="en-US" sz="1400" dirty="0">
                <a:solidFill>
                  <a:schemeClr val="bg1"/>
                </a:solidFill>
                <a:cs typeface="Arial"/>
              </a:rPr>
              <a:t>Collect Data thru </a:t>
            </a:r>
            <a:r>
              <a:rPr lang="en-US" sz="1400" dirty="0" err="1">
                <a:solidFill>
                  <a:schemeClr val="bg1"/>
                </a:solidFill>
                <a:cs typeface="Arial"/>
              </a:rPr>
              <a:t>NVMe</a:t>
            </a:r>
            <a:r>
              <a:rPr lang="en-US" sz="1400" dirty="0">
                <a:solidFill>
                  <a:schemeClr val="bg1"/>
                </a:solidFill>
                <a:cs typeface="Arial"/>
              </a:rPr>
              <a:t> ID Controller, CLI, and IMAS to assemble meta data</a:t>
            </a:r>
          </a:p>
          <a:p>
            <a:pPr marL="643255" lvl="1" indent="-342900">
              <a:buFont typeface="Arial" panose="020B0604020202020204" pitchFamily="34" charset="0"/>
              <a:buChar char="•"/>
            </a:pPr>
            <a:r>
              <a:rPr lang="en-US" sz="1400" dirty="0">
                <a:solidFill>
                  <a:schemeClr val="bg1"/>
                </a:solidFill>
                <a:cs typeface="Arial"/>
              </a:rPr>
              <a:t>The System Data Captured (shown in box to the right)</a:t>
            </a:r>
          </a:p>
          <a:p>
            <a:pPr marL="186055" indent="-342900">
              <a:buFont typeface="Arial" panose="020B0604020202020204" pitchFamily="34" charset="0"/>
              <a:buChar char="•"/>
            </a:pPr>
            <a:r>
              <a:rPr lang="en-US" sz="1800" dirty="0">
                <a:solidFill>
                  <a:schemeClr val="bg1"/>
                </a:solidFill>
                <a:cs typeface="Arial"/>
              </a:rPr>
              <a:t>Capture includes ConVal, PV, RDT Customer, etc. </a:t>
            </a:r>
          </a:p>
          <a:p>
            <a:endParaRPr lang="en-US" dirty="0"/>
          </a:p>
          <a:p>
            <a:r>
              <a:rPr lang="en-US" dirty="0"/>
              <a:t>Store/Extract: Use Axon to store output of RAAD execution</a:t>
            </a:r>
          </a:p>
          <a:p>
            <a:endParaRPr lang="en-US" dirty="0"/>
          </a:p>
          <a:p>
            <a:r>
              <a:rPr lang="en-US" dirty="0"/>
              <a:t>Parse Use the </a:t>
            </a:r>
            <a:r>
              <a:rPr lang="en-US" dirty="0" err="1"/>
              <a:t>autoparse</a:t>
            </a:r>
            <a:r>
              <a:rPr lang="en-US" dirty="0"/>
              <a:t> lib to extract telemetry content into desirable formats</a:t>
            </a:r>
          </a:p>
          <a:p>
            <a:pPr marL="342900" indent="-342900">
              <a:lnSpc>
                <a:spcPct val="100000"/>
              </a:lnSpc>
              <a:buFont typeface="Arial" panose="020B0604020202020204" pitchFamily="34" charset="0"/>
              <a:buChar char="•"/>
            </a:pPr>
            <a:r>
              <a:rPr lang="en-US" sz="2000" dirty="0">
                <a:solidFill>
                  <a:schemeClr val="bg1"/>
                </a:solidFill>
              </a:rPr>
              <a:t>Parse Telemetry Binary (CFE-Phuong and Joe)</a:t>
            </a:r>
          </a:p>
          <a:p>
            <a:pPr marL="643459" lvl="1" indent="-342900">
              <a:lnSpc>
                <a:spcPct val="100000"/>
              </a:lnSpc>
              <a:buFont typeface="Arial" panose="020B0604020202020204" pitchFamily="34" charset="0"/>
              <a:buChar char="•"/>
            </a:pPr>
            <a:r>
              <a:rPr lang="en-US" sz="1600" dirty="0">
                <a:solidFill>
                  <a:schemeClr val="bg1"/>
                </a:solidFill>
              </a:rPr>
              <a:t>New compiler features (similarity search and verified lifting of meta data)</a:t>
            </a:r>
          </a:p>
          <a:p>
            <a:pPr marL="643459" lvl="1" indent="-342900">
              <a:lnSpc>
                <a:spcPct val="100000"/>
              </a:lnSpc>
              <a:buFont typeface="Arial" panose="020B0604020202020204" pitchFamily="34" charset="0"/>
              <a:buChar char="•"/>
            </a:pPr>
            <a:r>
              <a:rPr lang="en-US" sz="1600" dirty="0">
                <a:solidFill>
                  <a:schemeClr val="bg1"/>
                </a:solidFill>
              </a:rPr>
              <a:t>Python 2.x and 3.x compatible</a:t>
            </a:r>
          </a:p>
          <a:p>
            <a:pPr marL="643459" lvl="1" indent="-342900">
              <a:lnSpc>
                <a:spcPct val="100000"/>
              </a:lnSpc>
              <a:buFont typeface="Arial" panose="020B0604020202020204" pitchFamily="34" charset="0"/>
              <a:buChar char="•"/>
            </a:pPr>
            <a:r>
              <a:rPr lang="en-US" sz="1600" dirty="0">
                <a:solidFill>
                  <a:schemeClr val="bg1"/>
                </a:solidFill>
              </a:rPr>
              <a:t>All data objects can be parsed </a:t>
            </a:r>
          </a:p>
          <a:p>
            <a:pPr marL="643459" lvl="1" indent="-342900">
              <a:lnSpc>
                <a:spcPct val="100000"/>
              </a:lnSpc>
              <a:buFont typeface="Arial" panose="020B0604020202020204" pitchFamily="34" charset="0"/>
              <a:buChar char="•"/>
            </a:pPr>
            <a:r>
              <a:rPr lang="en-US" sz="1600" dirty="0">
                <a:solidFill>
                  <a:schemeClr val="bg1"/>
                </a:solidFill>
              </a:rPr>
              <a:t>Also includes </a:t>
            </a:r>
            <a:r>
              <a:rPr lang="en-US" sz="1600" dirty="0" err="1">
                <a:solidFill>
                  <a:schemeClr val="bg1"/>
                </a:solidFill>
              </a:rPr>
              <a:t>Nlog</a:t>
            </a:r>
            <a:r>
              <a:rPr lang="en-US" sz="1600" dirty="0">
                <a:solidFill>
                  <a:schemeClr val="bg1"/>
                </a:solidFill>
              </a:rPr>
              <a:t> parsing (Daniel)</a:t>
            </a:r>
          </a:p>
          <a:p>
            <a:pPr marL="342900" indent="-342900">
              <a:lnSpc>
                <a:spcPct val="100000"/>
              </a:lnSpc>
              <a:buFont typeface="Arial" panose="020B0604020202020204" pitchFamily="34" charset="0"/>
              <a:buChar char="•"/>
            </a:pPr>
            <a:r>
              <a:rPr lang="en-US" sz="2000" dirty="0">
                <a:solidFill>
                  <a:schemeClr val="bg1"/>
                </a:solidFill>
              </a:rPr>
              <a:t>Time Series Visualization (Daniel)</a:t>
            </a:r>
          </a:p>
          <a:p>
            <a:pPr marL="643459" lvl="1" indent="-342900">
              <a:lnSpc>
                <a:spcPct val="100000"/>
              </a:lnSpc>
              <a:buFont typeface="Arial" panose="020B0604020202020204" pitchFamily="34" charset="0"/>
              <a:buChar char="•"/>
            </a:pPr>
            <a:r>
              <a:rPr lang="en-US" sz="1600" dirty="0">
                <a:solidFill>
                  <a:schemeClr val="bg1"/>
                </a:solidFill>
              </a:rPr>
              <a:t>Preconfigured / Dynamic Guided Graph Generation</a:t>
            </a:r>
          </a:p>
          <a:p>
            <a:pPr marL="342900" indent="-342900">
              <a:lnSpc>
                <a:spcPct val="100000"/>
              </a:lnSpc>
              <a:buFont typeface="Arial" panose="020B0604020202020204" pitchFamily="34" charset="0"/>
              <a:buChar char="•"/>
            </a:pPr>
            <a:r>
              <a:rPr lang="en-US" sz="2067" dirty="0">
                <a:solidFill>
                  <a:schemeClr val="bg1"/>
                </a:solidFill>
              </a:rPr>
              <a:t>Data Management Linkage (Joe/Daniel)</a:t>
            </a:r>
          </a:p>
          <a:p>
            <a:pPr marL="643459" lvl="1" indent="-342900">
              <a:lnSpc>
                <a:spcPct val="100000"/>
              </a:lnSpc>
              <a:buFont typeface="Arial" panose="020B0604020202020204" pitchFamily="34" charset="0"/>
              <a:buChar char="•"/>
            </a:pPr>
            <a:r>
              <a:rPr lang="en-US" sz="1600" i="1" dirty="0">
                <a:solidFill>
                  <a:schemeClr val="bg1"/>
                </a:solidFill>
              </a:rPr>
              <a:t>Developed a time series file format</a:t>
            </a:r>
          </a:p>
          <a:p>
            <a:pPr marL="342900" indent="-342900">
              <a:lnSpc>
                <a:spcPct val="100000"/>
              </a:lnSpc>
              <a:buFont typeface="Arial" panose="020B0604020202020204" pitchFamily="34" charset="0"/>
              <a:buChar char="•"/>
            </a:pPr>
            <a:r>
              <a:rPr lang="en-US" sz="2067" dirty="0">
                <a:solidFill>
                  <a:schemeClr val="bg1"/>
                </a:solidFill>
              </a:rPr>
              <a:t>Data Aggregation into </a:t>
            </a:r>
            <a:r>
              <a:rPr lang="en-US" sz="2067" dirty="0" err="1">
                <a:solidFill>
                  <a:schemeClr val="bg1"/>
                </a:solidFill>
              </a:rPr>
              <a:t>OneAPI</a:t>
            </a:r>
            <a:r>
              <a:rPr lang="en-US" sz="2067" dirty="0">
                <a:solidFill>
                  <a:schemeClr val="bg1"/>
                </a:solidFill>
              </a:rPr>
              <a:t> (Joe/Daniel)</a:t>
            </a:r>
          </a:p>
          <a:p>
            <a:pPr marL="643459" lvl="1" indent="-342900">
              <a:lnSpc>
                <a:spcPct val="100000"/>
              </a:lnSpc>
              <a:buFont typeface="Arial" panose="020B0604020202020204" pitchFamily="34" charset="0"/>
              <a:buChar char="•"/>
            </a:pPr>
            <a:r>
              <a:rPr lang="en-US" sz="1600" dirty="0">
                <a:solidFill>
                  <a:schemeClr val="bg1"/>
                </a:solidFill>
              </a:rPr>
              <a:t>Transform the file format into TensorFlow objects, as well as CVS</a:t>
            </a:r>
          </a:p>
          <a:p>
            <a:pPr marL="186259" indent="-342900">
              <a:lnSpc>
                <a:spcPct val="100000"/>
              </a:lnSpc>
              <a:buFont typeface="Arial" panose="020B0604020202020204" pitchFamily="34" charset="0"/>
              <a:buChar char="•"/>
            </a:pPr>
            <a:r>
              <a:rPr lang="en-US" sz="2000" dirty="0">
                <a:solidFill>
                  <a:schemeClr val="bg1"/>
                </a:solidFill>
              </a:rPr>
              <a:t>Debug Handbook Wiki Web-Crawling</a:t>
            </a:r>
          </a:p>
          <a:p>
            <a:pPr marL="643459" lvl="1" indent="-342900">
              <a:lnSpc>
                <a:spcPct val="100000"/>
              </a:lnSpc>
              <a:buFont typeface="Arial" panose="020B0604020202020204" pitchFamily="34" charset="0"/>
              <a:buChar char="•"/>
            </a:pPr>
            <a:r>
              <a:rPr lang="en-US" sz="1600" dirty="0">
                <a:solidFill>
                  <a:schemeClr val="bg1"/>
                </a:solidFill>
              </a:rPr>
              <a:t>Crawl the associated Debug Handbook Wiki based on the assert extracted from telemetry</a:t>
            </a:r>
          </a:p>
          <a:p>
            <a:pPr marL="186259" lvl="0" indent="-342900">
              <a:lnSpc>
                <a:spcPct val="100000"/>
              </a:lnSpc>
              <a:buFont typeface="Arial" panose="020B0604020202020204" pitchFamily="34" charset="0"/>
              <a:buChar char="•"/>
            </a:pPr>
            <a:endParaRPr lang="en-US" sz="2000" dirty="0">
              <a:solidFill>
                <a:schemeClr val="bg1"/>
              </a:solidFill>
            </a:endParaRPr>
          </a:p>
          <a:p>
            <a:pPr marL="0" lvl="0" indent="0">
              <a:lnSpc>
                <a:spcPct val="100000"/>
              </a:lnSpc>
              <a:buFont typeface="Arial" panose="020B0604020202020204" pitchFamily="34" charset="0"/>
              <a:buNone/>
            </a:pPr>
            <a:r>
              <a:rPr lang="en-US" sz="2000" dirty="0">
                <a:solidFill>
                  <a:schemeClr val="bg1"/>
                </a:solidFill>
              </a:rPr>
              <a:t>Analyze: use engines to perform tasks on analysis</a:t>
            </a:r>
          </a:p>
          <a:p>
            <a:pPr marL="342900" indent="-342900">
              <a:buFont typeface="Arial" panose="020B0604020202020204" pitchFamily="34" charset="0"/>
              <a:buChar char="•"/>
            </a:pPr>
            <a:r>
              <a:rPr lang="en-US" sz="1800" dirty="0">
                <a:solidFill>
                  <a:schemeClr val="bg1"/>
                </a:solidFill>
              </a:rPr>
              <a:t>Machine Learning Algorithms (Joe and IL-Justin)</a:t>
            </a:r>
          </a:p>
          <a:p>
            <a:pPr marL="643459" lvl="1" indent="-342900">
              <a:buFont typeface="Arial" panose="020B0604020202020204" pitchFamily="34" charset="0"/>
              <a:buChar char="•"/>
            </a:pPr>
            <a:r>
              <a:rPr lang="en-US" sz="1400" dirty="0">
                <a:solidFill>
                  <a:schemeClr val="bg1"/>
                </a:solidFill>
              </a:rPr>
              <a:t>Using data mining techniques to feed the search and match algos</a:t>
            </a:r>
          </a:p>
          <a:p>
            <a:pPr marL="643459" lvl="1" indent="-342900">
              <a:buFont typeface="Arial" panose="020B0604020202020204" pitchFamily="34" charset="0"/>
              <a:buChar char="•"/>
            </a:pPr>
            <a:r>
              <a:rPr lang="en-US" sz="1400" i="1" dirty="0">
                <a:solidFill>
                  <a:schemeClr val="accent6"/>
                </a:solidFill>
              </a:rPr>
              <a:t>MPR research code fork now part of RAAD Repo</a:t>
            </a:r>
            <a:r>
              <a:rPr lang="en-US" sz="1800" i="1" dirty="0">
                <a:solidFill>
                  <a:schemeClr val="accent6"/>
                </a:solidFill>
              </a:rPr>
              <a:t> </a:t>
            </a:r>
            <a:r>
              <a:rPr lang="en-US" sz="1400" i="1" dirty="0">
                <a:solidFill>
                  <a:schemeClr val="bg1"/>
                </a:solidFill>
              </a:rPr>
              <a:t>(MISIM, </a:t>
            </a:r>
            <a:r>
              <a:rPr lang="en-US" sz="1400" i="1" dirty="0" err="1">
                <a:solidFill>
                  <a:schemeClr val="bg1"/>
                </a:solidFill>
              </a:rPr>
              <a:t>AutoPerf</a:t>
            </a:r>
            <a:r>
              <a:rPr lang="en-US" sz="1400" i="1" dirty="0">
                <a:solidFill>
                  <a:schemeClr val="bg1"/>
                </a:solidFill>
              </a:rPr>
              <a:t>, ControlFlag)</a:t>
            </a:r>
          </a:p>
          <a:p>
            <a:pPr marL="643459" lvl="1" indent="-342900">
              <a:buFont typeface="Arial" panose="020B0604020202020204" pitchFamily="34" charset="0"/>
              <a:buChar char="•"/>
            </a:pPr>
            <a:r>
              <a:rPr lang="en-US" sz="1400" dirty="0">
                <a:solidFill>
                  <a:schemeClr val="bg1"/>
                </a:solidFill>
              </a:rPr>
              <a:t>Data mine, classify, label, train, speculate deterministic data</a:t>
            </a:r>
          </a:p>
          <a:p>
            <a:pPr marL="643459" lvl="1" indent="-342900">
              <a:buFont typeface="Arial" panose="020B0604020202020204" pitchFamily="34" charset="0"/>
              <a:buChar char="•"/>
            </a:pPr>
            <a:r>
              <a:rPr lang="en-US" sz="1400" dirty="0">
                <a:solidFill>
                  <a:schemeClr val="bg1"/>
                </a:solidFill>
              </a:rPr>
              <a:t>Utilize data from source code databases (</a:t>
            </a:r>
            <a:r>
              <a:rPr lang="en-US" sz="1400" dirty="0" err="1">
                <a:solidFill>
                  <a:schemeClr val="bg1"/>
                </a:solidFill>
              </a:rPr>
              <a:t>Github</a:t>
            </a:r>
            <a:r>
              <a:rPr lang="en-US" sz="1400" dirty="0">
                <a:solidFill>
                  <a:schemeClr val="bg1"/>
                </a:solidFill>
              </a:rPr>
              <a:t>) and Atlassian databases (Jira)</a:t>
            </a:r>
          </a:p>
          <a:p>
            <a:pPr marL="186259" lvl="0" indent="-342900">
              <a:buFont typeface="Arial" panose="020B0604020202020204" pitchFamily="34" charset="0"/>
              <a:buChar char="•"/>
            </a:pPr>
            <a:endParaRPr lang="en-US" sz="1800" dirty="0">
              <a:solidFill>
                <a:schemeClr val="bg1"/>
              </a:solidFill>
            </a:endParaRPr>
          </a:p>
          <a:p>
            <a:pPr marL="0" lvl="0" indent="0">
              <a:buFont typeface="Arial" panose="020B0604020202020204" pitchFamily="34" charset="0"/>
              <a:buNone/>
            </a:pPr>
            <a:r>
              <a:rPr lang="en-US" sz="1800" dirty="0">
                <a:solidFill>
                  <a:schemeClr val="bg1"/>
                </a:solidFill>
              </a:rPr>
              <a:t>Report</a:t>
            </a:r>
          </a:p>
          <a:p>
            <a:pPr marL="0" lvl="0" indent="0">
              <a:buFont typeface="Arial" panose="020B0604020202020204" pitchFamily="34" charset="0"/>
              <a:buNone/>
            </a:pPr>
            <a:r>
              <a:rPr lang="en-US" sz="1800" dirty="0">
                <a:solidFill>
                  <a:schemeClr val="bg1"/>
                </a:solidFill>
              </a:rPr>
              <a:t>Generate latex code</a:t>
            </a:r>
          </a:p>
          <a:p>
            <a:pPr marL="0" lvl="0" indent="0">
              <a:buFont typeface="Arial" panose="020B0604020202020204" pitchFamily="34" charset="0"/>
              <a:buNone/>
            </a:pPr>
            <a:r>
              <a:rPr lang="en-US" sz="1800" dirty="0">
                <a:solidFill>
                  <a:schemeClr val="bg1"/>
                </a:solidFill>
              </a:rPr>
              <a:t>Save metadata locally</a:t>
            </a:r>
          </a:p>
          <a:p>
            <a:pPr marL="0" lvl="0" indent="0">
              <a:buFont typeface="Arial" panose="020B0604020202020204" pitchFamily="34" charset="0"/>
              <a:buNone/>
            </a:pPr>
            <a:r>
              <a:rPr lang="en-US" sz="1800" dirty="0">
                <a:solidFill>
                  <a:schemeClr val="bg1"/>
                </a:solidFill>
              </a:rPr>
              <a:t>Compress data for storage</a:t>
            </a:r>
          </a:p>
          <a:p>
            <a:endParaRPr lang="en-US" dirty="0"/>
          </a:p>
        </p:txBody>
      </p:sp>
      <p:sp>
        <p:nvSpPr>
          <p:cNvPr id="4" name="Slide Number Placeholder 3"/>
          <p:cNvSpPr>
            <a:spLocks noGrp="1"/>
          </p:cNvSpPr>
          <p:nvPr>
            <p:ph type="sldNum" sz="quarter" idx="5"/>
          </p:nvPr>
        </p:nvSpPr>
        <p:spPr/>
        <p:txBody>
          <a:bodyPr/>
          <a:lstStyle/>
          <a:p>
            <a:fld id="{95053366-4D35-5645-B705-BCAAA0606307}" type="slidenum">
              <a:rPr lang="en-US" smtClean="0"/>
              <a:pPr/>
              <a:t>9</a:t>
            </a:fld>
            <a:endParaRPr lang="en-US" dirty="0"/>
          </a:p>
        </p:txBody>
      </p:sp>
    </p:spTree>
    <p:extLst>
      <p:ext uri="{BB962C8B-B14F-4D97-AF65-F5344CB8AC3E}">
        <p14:creationId xmlns:p14="http://schemas.microsoft.com/office/powerpoint/2010/main" val="532717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FAFF47-1849-8744-9702-BC30BA5CE0B2}"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160250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FAFF47-1849-8744-9702-BC30BA5CE0B2}"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151400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FAFF47-1849-8744-9702-BC30BA5CE0B2}" type="datetimeFigureOut">
              <a:rPr lang="en-US" smtClean="0"/>
              <a:t>4/8/2022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347175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AFF47-1849-8744-9702-BC30BA5CE0B2}" type="datetimeFigureOut">
              <a:rPr lang="en-US" smtClean="0"/>
              <a:t>4/8/2022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267710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AFF47-1849-8744-9702-BC30BA5CE0B2}" type="datetimeFigureOut">
              <a:rPr lang="en-US" smtClean="0"/>
              <a:t>4/8/2022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43880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FAFF47-1849-8744-9702-BC30BA5CE0B2}"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543749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FAFF47-1849-8744-9702-BC30BA5CE0B2}"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1251567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AFF47-1849-8744-9702-BC30BA5CE0B2}"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486179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AFF47-1849-8744-9702-BC30BA5CE0B2}"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42571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AFF47-1849-8744-9702-BC30BA5CE0B2}"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1744681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1308100"/>
            <a:ext cx="10718800" cy="698500"/>
          </a:xfrm>
        </p:spPr>
        <p:txBody>
          <a:bodyPr lIns="0" tIns="0" rIns="0" bIns="0" anchor="b">
            <a:noAutofit/>
          </a:bodyPr>
          <a:lstStyle>
            <a:lvl1pPr>
              <a:lnSpc>
                <a:spcPct val="0"/>
              </a:lnSpc>
              <a:defRPr sz="8000" b="1">
                <a:solidFill>
                  <a:srgbClr val="00AEEF"/>
                </a:solidFill>
                <a:latin typeface="Intel Clear Pro" panose="020B0804020202060201" pitchFamily="34" charset="0"/>
                <a:cs typeface="Intel Clear Pro" panose="020B0804020202060201" pitchFamily="34" charset="0"/>
              </a:defRPr>
            </a:lvl1pPr>
          </a:lstStyle>
          <a:p>
            <a:r>
              <a:rPr lang="en-US" dirty="0"/>
              <a:t>CLICK TO EDIT MASTER TITLE STYL</a:t>
            </a:r>
          </a:p>
        </p:txBody>
      </p:sp>
      <p:sp>
        <p:nvSpPr>
          <p:cNvPr id="3" name="Content Placeholder 2"/>
          <p:cNvSpPr>
            <a:spLocks noGrp="1"/>
          </p:cNvSpPr>
          <p:nvPr>
            <p:ph idx="1"/>
          </p:nvPr>
        </p:nvSpPr>
        <p:spPr>
          <a:xfrm>
            <a:off x="723901" y="2463799"/>
            <a:ext cx="5081814" cy="3441701"/>
          </a:xfrm>
        </p:spPr>
        <p:txBody>
          <a:bodyPr lIns="0" rIns="0">
            <a:noAutofit/>
          </a:bodyPr>
          <a:lstStyle>
            <a:lvl1pPr marL="0" indent="0">
              <a:buNone/>
              <a:defRPr sz="1200">
                <a:solidFill>
                  <a:schemeClr val="bg1"/>
                </a:solidFill>
              </a:defRPr>
            </a:lvl1pPr>
          </a:lstStyle>
          <a:p>
            <a:pPr lvl="0"/>
            <a:endParaRPr lang="en-US" dirty="0"/>
          </a:p>
        </p:txBody>
      </p:sp>
    </p:spTree>
    <p:extLst>
      <p:ext uri="{BB962C8B-B14F-4D97-AF65-F5344CB8AC3E}">
        <p14:creationId xmlns:p14="http://schemas.microsoft.com/office/powerpoint/2010/main" val="2988245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56" userDrawn="1">
          <p15:clr>
            <a:srgbClr val="FBAE40"/>
          </p15:clr>
        </p15:guide>
        <p15:guide id="4" orient="horz" pos="1192" userDrawn="1">
          <p15:clr>
            <a:srgbClr val="FBAE40"/>
          </p15:clr>
        </p15:guide>
        <p15:guide id="5" pos="722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1308100"/>
            <a:ext cx="10718800" cy="698500"/>
          </a:xfrm>
        </p:spPr>
        <p:txBody>
          <a:bodyPr lIns="0" tIns="0" rIns="0" bIns="0" anchor="b">
            <a:noAutofit/>
          </a:bodyPr>
          <a:lstStyle>
            <a:lvl1pPr>
              <a:lnSpc>
                <a:spcPct val="90000"/>
              </a:lnSpc>
              <a:defRPr sz="8000" b="1">
                <a:solidFill>
                  <a:srgbClr val="00AEEF"/>
                </a:solidFill>
                <a:latin typeface="Intel Clear Pro" panose="020B0804020202060201" pitchFamily="34" charset="0"/>
                <a:cs typeface="Intel Clear Pro" panose="020B0804020202060201" pitchFamily="34" charset="0"/>
              </a:defRPr>
            </a:lvl1pPr>
          </a:lstStyle>
          <a:p>
            <a:r>
              <a:rPr lang="en-US" dirty="0"/>
              <a:t>CLICK TO EDIT MASTER TITLE STYL</a:t>
            </a:r>
          </a:p>
        </p:txBody>
      </p:sp>
    </p:spTree>
    <p:extLst>
      <p:ext uri="{BB962C8B-B14F-4D97-AF65-F5344CB8AC3E}">
        <p14:creationId xmlns:p14="http://schemas.microsoft.com/office/powerpoint/2010/main" val="799817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456">
          <p15:clr>
            <a:srgbClr val="FBAE40"/>
          </p15:clr>
        </p15:guide>
        <p15:guide id="4" orient="horz" pos="1192">
          <p15:clr>
            <a:srgbClr val="FBAE40"/>
          </p15:clr>
        </p15:guide>
        <p15:guide id="5" pos="722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DE93222-E0E2-44EE-ACEB-0E46F0E22A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42103228-CC7D-4ACE-9FFF-2F7E250044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711200" y="1308100"/>
            <a:ext cx="10718800" cy="698500"/>
          </a:xfrm>
        </p:spPr>
        <p:txBody>
          <a:bodyPr lIns="0" tIns="0" rIns="0" bIns="0" anchor="b">
            <a:noAutofit/>
          </a:bodyPr>
          <a:lstStyle>
            <a:lvl1pPr>
              <a:lnSpc>
                <a:spcPct val="90000"/>
              </a:lnSpc>
              <a:defRPr sz="8000" b="1">
                <a:solidFill>
                  <a:srgbClr val="00AEEF"/>
                </a:solidFill>
                <a:latin typeface="Intel Clear Pro" panose="020B0804020202060201" pitchFamily="34" charset="0"/>
                <a:cs typeface="Intel Clear Pro" panose="020B0804020202060201" pitchFamily="34" charset="0"/>
              </a:defRPr>
            </a:lvl1pPr>
          </a:lstStyle>
          <a:p>
            <a:r>
              <a:rPr lang="en-US" dirty="0"/>
              <a:t>CLICK TO EDIT MASTER TITLE STYL</a:t>
            </a:r>
          </a:p>
        </p:txBody>
      </p:sp>
      <p:sp>
        <p:nvSpPr>
          <p:cNvPr id="4" name="Picture Placeholder 3">
            <a:extLst>
              <a:ext uri="{FF2B5EF4-FFF2-40B4-BE49-F238E27FC236}">
                <a16:creationId xmlns:a16="http://schemas.microsoft.com/office/drawing/2014/main" id="{421B0F64-B273-49E6-AD60-08C8DF2A2265}"/>
              </a:ext>
            </a:extLst>
          </p:cNvPr>
          <p:cNvSpPr>
            <a:spLocks noGrp="1"/>
          </p:cNvSpPr>
          <p:nvPr>
            <p:ph type="pic" sz="quarter" idx="10"/>
          </p:nvPr>
        </p:nvSpPr>
        <p:spPr>
          <a:xfrm>
            <a:off x="6096000" y="0"/>
            <a:ext cx="6096000" cy="6858000"/>
          </a:xfrm>
        </p:spPr>
        <p:txBody>
          <a:bodyPr/>
          <a:lstStyle/>
          <a:p>
            <a:endParaRPr lang="en-US"/>
          </a:p>
        </p:txBody>
      </p:sp>
      <p:sp>
        <p:nvSpPr>
          <p:cNvPr id="8" name="Text Placeholder 7">
            <a:extLst>
              <a:ext uri="{FF2B5EF4-FFF2-40B4-BE49-F238E27FC236}">
                <a16:creationId xmlns:a16="http://schemas.microsoft.com/office/drawing/2014/main" id="{397913CF-7347-4311-8A63-5E08265E166D}"/>
              </a:ext>
            </a:extLst>
          </p:cNvPr>
          <p:cNvSpPr>
            <a:spLocks noGrp="1"/>
          </p:cNvSpPr>
          <p:nvPr>
            <p:ph type="body" sz="quarter" idx="11"/>
          </p:nvPr>
        </p:nvSpPr>
        <p:spPr>
          <a:xfrm>
            <a:off x="711200" y="2191656"/>
            <a:ext cx="5384800" cy="4107543"/>
          </a:xfrm>
        </p:spPr>
        <p:txBody>
          <a:bodyPr>
            <a:normAutofit/>
          </a:bodyPr>
          <a:lstStyle>
            <a:lvl1pPr marL="228600" indent="-228600">
              <a:buClr>
                <a:srgbClr val="00AEEF"/>
              </a:buClr>
              <a:buFont typeface="Wingdings" panose="05000000000000000000" pitchFamily="2" charset="2"/>
              <a:buChar char="§"/>
              <a:defRPr sz="2400" b="0">
                <a:solidFill>
                  <a:schemeClr val="bg1"/>
                </a:solidFill>
                <a:latin typeface="+mj-lt"/>
              </a:defRPr>
            </a:lvl1pPr>
            <a:lvl2pPr marL="685800" indent="-228600">
              <a:buFont typeface="Wingdings" panose="05000000000000000000" pitchFamily="2" charset="2"/>
              <a:buChar char="§"/>
              <a:defRPr sz="2000" b="0">
                <a:solidFill>
                  <a:schemeClr val="bg1"/>
                </a:solidFill>
                <a:latin typeface="+mj-lt"/>
              </a:defRPr>
            </a:lvl2pPr>
            <a:lvl3pPr marL="1143000" indent="-228600">
              <a:buClr>
                <a:srgbClr val="00AEEF"/>
              </a:buClr>
              <a:buFont typeface="Wingdings" panose="05000000000000000000" pitchFamily="2" charset="2"/>
              <a:buChar char="§"/>
              <a:defRPr sz="1800" b="0">
                <a:solidFill>
                  <a:schemeClr val="bg1"/>
                </a:solidFill>
                <a:latin typeface="+mj-lt"/>
              </a:defRPr>
            </a:lvl3pPr>
            <a:lvl4pPr marL="1600200" indent="-228600">
              <a:buFont typeface="Wingdings" panose="05000000000000000000" pitchFamily="2" charset="2"/>
              <a:buChar char="§"/>
              <a:defRPr sz="1600" b="0">
                <a:solidFill>
                  <a:schemeClr val="bg1"/>
                </a:solidFill>
                <a:latin typeface="+mj-lt"/>
              </a:defRPr>
            </a:lvl4pPr>
            <a:lvl5pPr marL="2057400" indent="-228600">
              <a:buClr>
                <a:srgbClr val="00AEEF"/>
              </a:buClr>
              <a:buFont typeface="Wingdings" panose="05000000000000000000" pitchFamily="2" charset="2"/>
              <a:buChar char="§"/>
              <a:defRPr sz="1600" b="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11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 presetClass="emph" presetSubtype="0" decel="100000" fill="hold" nodeType="withEffect">
                                  <p:stCondLst>
                                    <p:cond delay="0"/>
                                  </p:stCondLst>
                                  <p:childTnLst>
                                    <p:animScale>
                                      <p:cBhvr>
                                        <p:cTn id="9" dur="4500" fill="hold"/>
                                        <p:tgtEl>
                                          <p:spTgt spid="5"/>
                                        </p:tgtEl>
                                      </p:cBhvr>
                                      <p:by x="110000" y="110000"/>
                                    </p:animScale>
                                  </p:childTnLst>
                                </p:cTn>
                              </p:par>
                              <p:par>
                                <p:cTn id="10" presetID="10" presetClass="entr" presetSubtype="0" fill="hold" grpId="0" nodeType="withEffect" nodePh="1">
                                  <p:stCondLst>
                                    <p:cond delay="25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35" presetClass="path" presetSubtype="0" decel="100000" fill="hold" grpId="1" nodeType="withEffect" nodePh="1">
                                  <p:stCondLst>
                                    <p:cond delay="250"/>
                                  </p:stCondLst>
                                  <p:endCondLst>
                                    <p:cond evt="begin" delay="0">
                                      <p:tn val="13"/>
                                    </p:cond>
                                  </p:endCondLst>
                                  <p:childTnLst>
                                    <p:animMotion origin="layout" path="M -2.5E-6 0 L -0.01445 0 " pathEditMode="relative" rAng="0" ptsTypes="AA">
                                      <p:cBhvr>
                                        <p:cTn id="14" dur="3000" fill="hold"/>
                                        <p:tgtEl>
                                          <p:spTgt spid="4"/>
                                        </p:tgtEl>
                                        <p:attrNameLst>
                                          <p:attrName>ppt_x</p:attrName>
                                          <p:attrName>ppt_y</p:attrName>
                                        </p:attrNameLst>
                                      </p:cBhvr>
                                      <p:rCtr x="-729" y="0"/>
                                    </p:animMotion>
                                  </p:childTnLst>
                                </p:cTn>
                              </p:par>
                              <p:par>
                                <p:cTn id="15" presetID="6" presetClass="emph" presetSubtype="0" decel="100000" fill="hold" grpId="2" nodeType="withEffect" nodePh="1">
                                  <p:stCondLst>
                                    <p:cond delay="250"/>
                                  </p:stCondLst>
                                  <p:endCondLst>
                                    <p:cond evt="begin" delay="0">
                                      <p:tn val="15"/>
                                    </p:cond>
                                  </p:endCondLst>
                                  <p:childTnLst>
                                    <p:animScale>
                                      <p:cBhvr>
                                        <p:cTn id="16" dur="2500" fill="hold"/>
                                        <p:tgtEl>
                                          <p:spTgt spid="4"/>
                                        </p:tgtEl>
                                      </p:cBhvr>
                                      <p:by x="103000" y="103000"/>
                                    </p:animScale>
                                  </p:childTnLst>
                                </p:cTn>
                              </p:par>
                            </p:childTnLst>
                          </p:cTn>
                        </p:par>
                        <p:par>
                          <p:cTn id="17" fill="hold">
                            <p:stCondLst>
                              <p:cond delay="4500"/>
                            </p:stCondLst>
                            <p:childTnLst>
                              <p:par>
                                <p:cTn id="18" presetID="10" presetClass="entr" presetSubtype="0" fill="hold" grpId="0" nodeType="afterEffect">
                                  <p:stCondLst>
                                    <p:cond delay="25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35" presetClass="path" presetSubtype="0" decel="100000" fill="hold" grpId="1" nodeType="withEffect">
                                  <p:stCondLst>
                                    <p:cond delay="0"/>
                                  </p:stCondLst>
                                  <p:childTnLst>
                                    <p:animMotion origin="layout" path="M 0.06406 7.40741E-7 L 3.33333E-6 7.40741E-7 " pathEditMode="relative" rAng="0" ptsTypes="AA">
                                      <p:cBhvr>
                                        <p:cTn id="22" dur="750" fill="hold"/>
                                        <p:tgtEl>
                                          <p:spTgt spid="2"/>
                                        </p:tgtEl>
                                        <p:attrNameLst>
                                          <p:attrName>ppt_x</p:attrName>
                                          <p:attrName>ppt_y</p:attrName>
                                        </p:attrNameLst>
                                      </p:cBhvr>
                                      <p:rCtr x="-3203" y="0"/>
                                    </p:animMotion>
                                  </p:childTnLst>
                                </p:cTn>
                              </p:par>
                            </p:childTnLst>
                          </p:cTn>
                        </p:par>
                        <p:par>
                          <p:cTn id="23" fill="hold">
                            <p:stCondLst>
                              <p:cond delay="5250"/>
                            </p:stCondLst>
                            <p:childTnLst>
                              <p:par>
                                <p:cTn id="24" presetID="10" presetClass="entr" presetSubtype="0" fill="hold" grpId="0" nodeType="afterEffect">
                                  <p:stCondLst>
                                    <p:cond delay="25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35" presetClass="path" presetSubtype="0" decel="100000" fill="hold" grpId="1" nodeType="withEffect">
                                  <p:stCondLst>
                                    <p:cond delay="0"/>
                                  </p:stCondLst>
                                  <p:childTnLst>
                                    <p:animMotion origin="layout" path="M 0.06406 7.40741E-7 L 3.33333E-6 7.40741E-7 " pathEditMode="relative" rAng="0" ptsTypes="AA">
                                      <p:cBhvr>
                                        <p:cTn id="28" dur="750" fill="hold"/>
                                        <p:tgtEl>
                                          <p:spTgt spid="8"/>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4" grpId="2"/>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56">
          <p15:clr>
            <a:srgbClr val="FBAE40"/>
          </p15:clr>
        </p15:guide>
        <p15:guide id="4" orient="horz" pos="1192">
          <p15:clr>
            <a:srgbClr val="FBAE40"/>
          </p15:clr>
        </p15:guide>
        <p15:guide id="5" pos="722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15ED6D0-0712-4D28-BD46-CFF301116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275C8E4A-3861-43B3-9908-7716422A86E6}"/>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F6716D54-5548-4C9C-A74E-631726569B36}"/>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2" name="Title 1"/>
          <p:cNvSpPr>
            <a:spLocks noGrp="1"/>
          </p:cNvSpPr>
          <p:nvPr>
            <p:ph type="title" hasCustomPrompt="1"/>
          </p:nvPr>
        </p:nvSpPr>
        <p:spPr>
          <a:xfrm>
            <a:off x="711200" y="2951018"/>
            <a:ext cx="10718800" cy="1000496"/>
          </a:xfrm>
        </p:spPr>
        <p:txBody>
          <a:bodyPr lIns="0" tIns="0" rIns="0" bIns="0" anchor="b">
            <a:noAutofit/>
          </a:bodyPr>
          <a:lstStyle>
            <a:lvl1pPr>
              <a:lnSpc>
                <a:spcPct val="90000"/>
              </a:lnSpc>
              <a:defRPr sz="8000" b="1">
                <a:solidFill>
                  <a:srgbClr val="00AEEF"/>
                </a:solidFill>
                <a:latin typeface="Intel Clear Pro" panose="020B0804020202060201" pitchFamily="34" charset="0"/>
                <a:cs typeface="Intel Clear Pro" panose="020B0804020202060201" pitchFamily="34" charset="0"/>
              </a:defRPr>
            </a:lvl1pPr>
          </a:lstStyle>
          <a:p>
            <a:r>
              <a:rPr lang="en-US" dirty="0"/>
              <a:t>Chapter slide</a:t>
            </a:r>
          </a:p>
        </p:txBody>
      </p:sp>
    </p:spTree>
    <p:extLst>
      <p:ext uri="{BB962C8B-B14F-4D97-AF65-F5344CB8AC3E}">
        <p14:creationId xmlns:p14="http://schemas.microsoft.com/office/powerpoint/2010/main" val="23473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6" presetClass="emph" presetSubtype="0" decel="100000" fill="hold" nodeType="withEffect">
                                  <p:stCondLst>
                                    <p:cond delay="500"/>
                                  </p:stCondLst>
                                  <p:childTnLst>
                                    <p:animScale>
                                      <p:cBhvr>
                                        <p:cTn id="9" dur="4000" fill="hold"/>
                                        <p:tgtEl>
                                          <p:spTgt spid="10"/>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par>
                                <p:cTn id="13" presetID="6" presetClass="emph" presetSubtype="0" decel="100000" fill="hold" nodeType="withEffect">
                                  <p:stCondLst>
                                    <p:cond delay="0"/>
                                  </p:stCondLst>
                                  <p:childTnLst>
                                    <p:animScale>
                                      <p:cBhvr>
                                        <p:cTn id="14" dur="3500" fill="hold"/>
                                        <p:tgtEl>
                                          <p:spTgt spid="11"/>
                                        </p:tgtEl>
                                      </p:cBhvr>
                                      <p:by x="107000" y="107000"/>
                                    </p:animScale>
                                  </p:childTnLst>
                                </p:cTn>
                              </p:par>
                              <p:par>
                                <p:cTn id="15" presetID="10" presetClass="entr" presetSubtype="0" fill="hold" grpId="0" nodeType="withEffect">
                                  <p:stCondLst>
                                    <p:cond delay="7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500"/>
                                  </p:stCondLst>
                                  <p:childTnLst>
                                    <p:animMotion origin="layout" path="M 0.06406 7.40741E-7 L 3.33333E-6 7.40741E-7 " pathEditMode="relative" rAng="0" ptsTypes="AA">
                                      <p:cBhvr>
                                        <p:cTn id="19" dur="750" fill="hold"/>
                                        <p:tgtEl>
                                          <p:spTgt spid="2"/>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56">
          <p15:clr>
            <a:srgbClr val="FBAE40"/>
          </p15:clr>
        </p15:guide>
        <p15:guide id="4" orient="horz" pos="1192">
          <p15:clr>
            <a:srgbClr val="FBAE40"/>
          </p15:clr>
        </p15:guide>
        <p15:guide id="5" pos="722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5961874-7A95-4902-9131-B58D593BE5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EA684A4-3DB5-4C29-AC7A-862B3A6358E4}"/>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94D43DE3-9B79-462F-9540-236F8D943D99}"/>
              </a:ext>
            </a:extLst>
          </p:cNvPr>
          <p:cNvPicPr>
            <a:picLocks noChangeAspect="1"/>
          </p:cNvPicPr>
          <p:nvPr userDrawn="1"/>
        </p:nvPicPr>
        <p:blipFill rotWithShape="1">
          <a:blip r:embed="rId5"/>
          <a:srcRect t="-25555" b="25556"/>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A513FB20-FDA0-4E0B-9038-FF272EB4EAF6}"/>
              </a:ext>
            </a:extLst>
          </p:cNvPr>
          <p:cNvSpPr/>
          <p:nvPr userDrawn="1"/>
        </p:nvSpPr>
        <p:spPr>
          <a:xfrm>
            <a:off x="0" y="0"/>
            <a:ext cx="12192000" cy="68580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77028" y="2815771"/>
            <a:ext cx="6037943" cy="1440543"/>
          </a:xfrm>
        </p:spPr>
        <p:txBody>
          <a:bodyPr lIns="0" tIns="0" rIns="0" bIns="0" anchor="b">
            <a:noAutofit/>
          </a:bodyPr>
          <a:lstStyle>
            <a:lvl1pPr algn="ctr">
              <a:lnSpc>
                <a:spcPct val="90000"/>
              </a:lnSpc>
              <a:defRPr sz="11500" b="1">
                <a:solidFill>
                  <a:srgbClr val="00AEEF"/>
                </a:solidFill>
                <a:latin typeface="Intel Clear Pro" panose="020B0804020202060201" pitchFamily="34" charset="0"/>
                <a:cs typeface="Intel Clear Pro" panose="020B0804020202060201" pitchFamily="34" charset="0"/>
              </a:defRPr>
            </a:lvl1pPr>
          </a:lstStyle>
          <a:p>
            <a:r>
              <a:rPr lang="en-US" dirty="0"/>
              <a:t>Thank you</a:t>
            </a:r>
          </a:p>
        </p:txBody>
      </p:sp>
    </p:spTree>
    <p:extLst>
      <p:ext uri="{BB962C8B-B14F-4D97-AF65-F5344CB8AC3E}">
        <p14:creationId xmlns:p14="http://schemas.microsoft.com/office/powerpoint/2010/main" val="67447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500"/>
                                  </p:stCondLst>
                                  <p:childTnLst>
                                    <p:animMotion origin="layout" path="M 0.06406 7.40741E-7 L 3.33333E-6 7.40741E-7 " pathEditMode="relative" rAng="0" ptsTypes="AA">
                                      <p:cBhvr>
                                        <p:cTn id="9" dur="750" fill="hold"/>
                                        <p:tgtEl>
                                          <p:spTgt spid="2"/>
                                        </p:tgtEl>
                                        <p:attrNameLst>
                                          <p:attrName>ppt_x</p:attrName>
                                          <p:attrName>ppt_y</p:attrName>
                                        </p:attrNameLst>
                                      </p:cBhvr>
                                      <p:rCtr x="-3203" y="0"/>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250"/>
                                        <p:tgtEl>
                                          <p:spTgt spid="8"/>
                                        </p:tgtEl>
                                      </p:cBhvr>
                                    </p:animEffect>
                                  </p:childTnLst>
                                </p:cTn>
                              </p:par>
                              <p:par>
                                <p:cTn id="13" presetID="6" presetClass="emph" presetSubtype="0" decel="100000" fill="hold" nodeType="withEffect">
                                  <p:stCondLst>
                                    <p:cond delay="0"/>
                                  </p:stCondLst>
                                  <p:childTnLst>
                                    <p:animScale>
                                      <p:cBhvr>
                                        <p:cTn id="14" dur="4500" fill="hold"/>
                                        <p:tgtEl>
                                          <p:spTgt spid="8"/>
                                        </p:tgtEl>
                                      </p:cBhvr>
                                      <p:by x="110000" y="110000"/>
                                    </p:animScale>
                                  </p:childTnLst>
                                </p:cTn>
                              </p:par>
                              <p:par>
                                <p:cTn id="15" presetID="10" presetClass="entr" presetSubtype="0" fill="hold"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 presetClass="emph" presetSubtype="0" decel="100000" fill="hold" nodeType="withEffect">
                                  <p:stCondLst>
                                    <p:cond delay="500"/>
                                  </p:stCondLst>
                                  <p:childTnLst>
                                    <p:animScale>
                                      <p:cBhvr>
                                        <p:cTn id="19" dur="4000" fill="hold"/>
                                        <p:tgtEl>
                                          <p:spTgt spid="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456">
          <p15:clr>
            <a:srgbClr val="FBAE40"/>
          </p15:clr>
        </p15:guide>
        <p15:guide id="4" orient="horz" pos="1192">
          <p15:clr>
            <a:srgbClr val="FBAE40"/>
          </p15:clr>
        </p15:guide>
        <p15:guide id="5" pos="72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1308100"/>
            <a:ext cx="10718800" cy="698500"/>
          </a:xfrm>
        </p:spPr>
        <p:txBody>
          <a:bodyPr lIns="0" tIns="0" rIns="0" bIns="0" anchor="b">
            <a:noAutofit/>
          </a:bodyPr>
          <a:lstStyle>
            <a:lvl1pPr>
              <a:lnSpc>
                <a:spcPct val="0"/>
              </a:lnSpc>
              <a:defRPr sz="8000" b="1">
                <a:solidFill>
                  <a:srgbClr val="00AEEF"/>
                </a:solidFill>
                <a:latin typeface="Intel Clear Pro" panose="020B0804020202060201" pitchFamily="34" charset="0"/>
                <a:cs typeface="Intel Clear Pro" panose="020B0804020202060201" pitchFamily="34" charset="0"/>
              </a:defRPr>
            </a:lvl1pPr>
          </a:lstStyle>
          <a:p>
            <a:r>
              <a:rPr lang="en-US" dirty="0"/>
              <a:t>CLICK TO EDIT MASTER TITLE STYL</a:t>
            </a:r>
          </a:p>
        </p:txBody>
      </p:sp>
    </p:spTree>
    <p:extLst>
      <p:ext uri="{BB962C8B-B14F-4D97-AF65-F5344CB8AC3E}">
        <p14:creationId xmlns:p14="http://schemas.microsoft.com/office/powerpoint/2010/main" val="20546535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456">
          <p15:clr>
            <a:srgbClr val="FBAE40"/>
          </p15:clr>
        </p15:guide>
        <p15:guide id="4" orient="horz" pos="1192">
          <p15:clr>
            <a:srgbClr val="FBAE40"/>
          </p15:clr>
        </p15:guide>
        <p15:guide id="5" pos="7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FAFF47-1849-8744-9702-BC30BA5CE0B2}"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DF776E-DD68-084D-988C-CC792BB17BA5}" type="slidenum">
              <a:rPr lang="en-US" smtClean="0"/>
              <a:t>‹#›</a:t>
            </a:fld>
            <a:endParaRPr lang="en-US"/>
          </a:p>
        </p:txBody>
      </p:sp>
    </p:spTree>
    <p:extLst>
      <p:ext uri="{BB962C8B-B14F-4D97-AF65-F5344CB8AC3E}">
        <p14:creationId xmlns:p14="http://schemas.microsoft.com/office/powerpoint/2010/main" val="1121682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AFF47-1849-8744-9702-BC30BA5CE0B2}" type="datetimeFigureOut">
              <a:rPr lang="en-US" smtClean="0"/>
              <a:t>4/8/2022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F776E-DD68-084D-988C-CC792BB17BA5}" type="slidenum">
              <a:rPr lang="en-US" smtClean="0"/>
              <a:t>‹#›</a:t>
            </a:fld>
            <a:endParaRPr lang="en-US"/>
          </a:p>
        </p:txBody>
      </p:sp>
    </p:spTree>
    <p:extLst>
      <p:ext uri="{BB962C8B-B14F-4D97-AF65-F5344CB8AC3E}">
        <p14:creationId xmlns:p14="http://schemas.microsoft.com/office/powerpoint/2010/main" val="76120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4" r:id="rId5"/>
    <p:sldLayoutId id="2147483665" r:id="rId6"/>
    <p:sldLayoutId id="2147483666" r:id="rId7"/>
    <p:sldLayoutId id="2147483663"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svg"/><Relationship Id="rId18" Type="http://schemas.openxmlformats.org/officeDocument/2006/relationships/image" Target="../media/image56.svg"/><Relationship Id="rId26" Type="http://schemas.openxmlformats.org/officeDocument/2006/relationships/image" Target="../media/image64.svg"/><Relationship Id="rId3" Type="http://schemas.openxmlformats.org/officeDocument/2006/relationships/image" Target="../media/image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11.xml"/><Relationship Id="rId16" Type="http://schemas.openxmlformats.org/officeDocument/2006/relationships/image" Target="../media/image54.svg"/><Relationship Id="rId20" Type="http://schemas.openxmlformats.org/officeDocument/2006/relationships/image" Target="../media/image58.svg"/><Relationship Id="rId29"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49.png"/><Relationship Id="rId24" Type="http://schemas.openxmlformats.org/officeDocument/2006/relationships/image" Target="../media/image62.svg"/><Relationship Id="rId5" Type="http://schemas.openxmlformats.org/officeDocument/2006/relationships/image" Target="../media/image5.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svg"/><Relationship Id="rId10" Type="http://schemas.openxmlformats.org/officeDocument/2006/relationships/image" Target="../media/image48.svg"/><Relationship Id="rId19" Type="http://schemas.openxmlformats.org/officeDocument/2006/relationships/image" Target="../media/image57.png"/><Relationship Id="rId4" Type="http://schemas.openxmlformats.org/officeDocument/2006/relationships/image" Target="../media/image2.svg"/><Relationship Id="rId9" Type="http://schemas.openxmlformats.org/officeDocument/2006/relationships/image" Target="../media/image47.png"/><Relationship Id="rId14" Type="http://schemas.openxmlformats.org/officeDocument/2006/relationships/image" Target="../media/image52.svg"/><Relationship Id="rId22" Type="http://schemas.openxmlformats.org/officeDocument/2006/relationships/image" Target="../media/image60.svg"/><Relationship Id="rId27" Type="http://schemas.openxmlformats.org/officeDocument/2006/relationships/image" Target="../media/image65.png"/><Relationship Id="rId30" Type="http://schemas.openxmlformats.org/officeDocument/2006/relationships/image" Target="../media/image68.svg"/></Relationships>
</file>

<file path=ppt/slides/_rels/slide12.xml.rels><?xml version="1.0" encoding="UTF-8" standalone="yes"?>
<Relationships xmlns="http://schemas.openxmlformats.org/package/2006/relationships"><Relationship Id="rId8" Type="http://schemas.openxmlformats.org/officeDocument/2006/relationships/hyperlink" Target="https://nsg-wiki.intel.com/display/DH/Debug+Handbook?src=breadcrumbs" TargetMode="External"/><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44.emf"/><Relationship Id="rId5" Type="http://schemas.openxmlformats.org/officeDocument/2006/relationships/image" Target="../media/image5.png"/><Relationship Id="rId10"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hyperlink" Target="https://nsg-wiki.intel.com/display/DH/DF+-+Defrag+Asserts?src=contextnavpagetreemode"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72.svg"/><Relationship Id="rId1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71.png"/><Relationship Id="rId12" Type="http://schemas.openxmlformats.org/officeDocument/2006/relationships/image" Target="../media/image49.png"/><Relationship Id="rId17" Type="http://schemas.openxmlformats.org/officeDocument/2006/relationships/image" Target="../media/image74.svg"/><Relationship Id="rId2" Type="http://schemas.openxmlformats.org/officeDocument/2006/relationships/notesSlide" Target="../notesSlides/notesSlide13.xml"/><Relationship Id="rId16"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52.svg"/><Relationship Id="rId5" Type="http://schemas.openxmlformats.org/officeDocument/2006/relationships/image" Target="../media/image5.png"/><Relationship Id="rId15" Type="http://schemas.openxmlformats.org/officeDocument/2006/relationships/image" Target="../media/image73.svg"/><Relationship Id="rId10" Type="http://schemas.openxmlformats.org/officeDocument/2006/relationships/image" Target="../media/image47.png"/><Relationship Id="rId4" Type="http://schemas.openxmlformats.org/officeDocument/2006/relationships/image" Target="../media/image2.svg"/><Relationship Id="rId9" Type="http://schemas.openxmlformats.org/officeDocument/2006/relationships/image" Target="../media/image51.svg"/><Relationship Id="rId1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gi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image" Target="../media/image2.sv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8" Type="http://schemas.openxmlformats.org/officeDocument/2006/relationships/image" Target="../media/image87.gif"/><Relationship Id="rId3" Type="http://schemas.openxmlformats.org/officeDocument/2006/relationships/image" Target="../media/image1.png"/><Relationship Id="rId7" Type="http://schemas.openxmlformats.org/officeDocument/2006/relationships/image" Target="../media/image86.gi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png"/><Relationship Id="rId7"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 Id="rId9" Type="http://schemas.openxmlformats.org/officeDocument/2006/relationships/image" Target="../media/image14.svg"/></Relationships>
</file>

<file path=ppt/slides/_rels/slide2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 Id="rId9"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image" Target="../media/image5.png"/><Relationship Id="rId10" Type="http://schemas.openxmlformats.org/officeDocument/2006/relationships/image" Target="../media/image36.svg"/><Relationship Id="rId4" Type="http://schemas.openxmlformats.org/officeDocument/2006/relationships/image" Target="../media/image2.svg"/><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image" Target="../media/image5.png"/><Relationship Id="rId10" Type="http://schemas.openxmlformats.org/officeDocument/2006/relationships/image" Target="../media/image36.svg"/><Relationship Id="rId4" Type="http://schemas.openxmlformats.org/officeDocument/2006/relationships/image" Target="../media/image2.sv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01.sv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31.png"/><Relationship Id="rId5" Type="http://schemas.openxmlformats.org/officeDocument/2006/relationships/image" Target="../media/image5.png"/><Relationship Id="rId10" Type="http://schemas.openxmlformats.org/officeDocument/2006/relationships/image" Target="../media/image30.png"/><Relationship Id="rId4" Type="http://schemas.openxmlformats.org/officeDocument/2006/relationships/image" Target="../media/image2.svg"/><Relationship Id="rId9"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image" Target="../media/image5.png"/><Relationship Id="rId10" Type="http://schemas.openxmlformats.org/officeDocument/2006/relationships/image" Target="../media/image36.svg"/><Relationship Id="rId4" Type="http://schemas.openxmlformats.org/officeDocument/2006/relationships/image" Target="../media/image2.svg"/><Relationship Id="rId9" Type="http://schemas.openxmlformats.org/officeDocument/2006/relationships/image" Target="../media/image35.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02.png"/><Relationship Id="rId7"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3.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8.svg"/><Relationship Id="rId17" Type="http://schemas.openxmlformats.org/officeDocument/2006/relationships/image" Target="../media/image23.svg"/><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7.png"/><Relationship Id="rId5" Type="http://schemas.openxmlformats.org/officeDocument/2006/relationships/image" Target="../media/image5.png"/><Relationship Id="rId15" Type="http://schemas.openxmlformats.org/officeDocument/2006/relationships/image" Target="../media/image21.png"/><Relationship Id="rId10" Type="http://schemas.openxmlformats.org/officeDocument/2006/relationships/image" Target="../media/image16.svg"/><Relationship Id="rId19" Type="http://schemas.openxmlformats.org/officeDocument/2006/relationships/image" Target="../media/image25.svg"/><Relationship Id="rId4" Type="http://schemas.openxmlformats.org/officeDocument/2006/relationships/image" Target="../media/image2.svg"/><Relationship Id="rId9" Type="http://schemas.openxmlformats.org/officeDocument/2006/relationships/image" Target="../media/image15.png"/><Relationship Id="rId14" Type="http://schemas.openxmlformats.org/officeDocument/2006/relationships/image" Target="../media/image20.svg"/></Relationships>
</file>

<file path=ppt/slides/_rels/slide4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3.svg"/></Relationships>
</file>

<file path=ppt/slides/_rels/slide4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9.png"/><Relationship Id="rId4" Type="http://schemas.openxmlformats.org/officeDocument/2006/relationships/image" Target="../media/image103.svg"/><Relationship Id="rId9"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3.svg"/></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02.png"/><Relationship Id="rId7" Type="http://schemas.openxmlformats.org/officeDocument/2006/relationships/image" Target="../media/image111.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3.svg"/></Relationships>
</file>

<file path=ppt/slides/_rels/slide44.xml.rels><?xml version="1.0" encoding="UTF-8" standalone="yes"?>
<Relationships xmlns="http://schemas.openxmlformats.org/package/2006/relationships"><Relationship Id="rId8" Type="http://schemas.openxmlformats.org/officeDocument/2006/relationships/hyperlink" Target="https://nsg-wiki.intel.com/display/DH/Debug+Handbook?src=breadcrumbs" TargetMode="External"/><Relationship Id="rId3" Type="http://schemas.openxmlformats.org/officeDocument/2006/relationships/image" Target="../media/image102.png"/><Relationship Id="rId7"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70.png"/><Relationship Id="rId4" Type="http://schemas.openxmlformats.org/officeDocument/2006/relationships/image" Target="../media/image103.svg"/><Relationship Id="rId9" Type="http://schemas.openxmlformats.org/officeDocument/2006/relationships/hyperlink" Target="https://nsg-wiki.intel.com/display/DH/DF+-+Defrag+Asserts?src=contextnavpagetreemod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3.svg"/></Relationships>
</file>

<file path=ppt/slides/_rels/slide4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02.png"/><Relationship Id="rId7"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3.svg"/></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02.png"/><Relationship Id="rId7"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3.svg"/></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3.svg"/></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3.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31.png"/><Relationship Id="rId5" Type="http://schemas.openxmlformats.org/officeDocument/2006/relationships/image" Target="../media/image5.png"/><Relationship Id="rId10" Type="http://schemas.openxmlformats.org/officeDocument/2006/relationships/image" Target="../media/image30.png"/><Relationship Id="rId4" Type="http://schemas.openxmlformats.org/officeDocument/2006/relationships/image" Target="../media/image26.svg"/><Relationship Id="rId9" Type="http://schemas.openxmlformats.org/officeDocument/2006/relationships/image" Target="../media/image29.png"/></Relationships>
</file>

<file path=ppt/slides/_rels/slide50.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02.pn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8.png"/><Relationship Id="rId5" Type="http://schemas.openxmlformats.org/officeDocument/2006/relationships/image" Target="../media/image5.png"/><Relationship Id="rId10" Type="http://schemas.openxmlformats.org/officeDocument/2006/relationships/image" Target="../media/image117.svg"/><Relationship Id="rId4" Type="http://schemas.openxmlformats.org/officeDocument/2006/relationships/image" Target="../media/image103.svg"/><Relationship Id="rId9"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02.pn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8.png"/><Relationship Id="rId5" Type="http://schemas.openxmlformats.org/officeDocument/2006/relationships/image" Target="../media/image5.png"/><Relationship Id="rId10" Type="http://schemas.openxmlformats.org/officeDocument/2006/relationships/image" Target="../media/image117.svg"/><Relationship Id="rId4" Type="http://schemas.openxmlformats.org/officeDocument/2006/relationships/image" Target="../media/image103.svg"/><Relationship Id="rId9" Type="http://schemas.openxmlformats.org/officeDocument/2006/relationships/image" Target="../media/image116.png"/></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3.svg"/></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image" Target="../media/image5.png"/><Relationship Id="rId10" Type="http://schemas.openxmlformats.org/officeDocument/2006/relationships/image" Target="../media/image36.svg"/><Relationship Id="rId4" Type="http://schemas.openxmlformats.org/officeDocument/2006/relationships/image" Target="../media/image2.sv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em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26DB27F-E177-49AD-82A4-B538F450FD76}"/>
              </a:ext>
            </a:extLst>
          </p:cNvPr>
          <p:cNvSpPr>
            <a:spLocks noGrp="1"/>
          </p:cNvSpPr>
          <p:nvPr>
            <p:ph type="title"/>
          </p:nvPr>
        </p:nvSpPr>
        <p:spPr/>
        <p:txBody>
          <a:bodyPr/>
          <a:lstStyle/>
          <a:p>
            <a:r>
              <a:rPr lang="en-GB" dirty="0"/>
              <a:t>Rogelio Macedo </a:t>
            </a:r>
            <a:r>
              <a:rPr lang="en-GB" sz="8000" dirty="0"/>
              <a:t>– Internship Summary</a:t>
            </a:r>
            <a:br>
              <a:rPr lang="en-GB" dirty="0"/>
            </a:br>
            <a:r>
              <a:rPr lang="en-GB" sz="6000" dirty="0">
                <a:solidFill>
                  <a:srgbClr val="AFABAB"/>
                </a:solidFill>
              </a:rPr>
              <a:t>Rapid automation – analysis for developers (RAAD) </a:t>
            </a:r>
            <a:endParaRPr lang="en-US" dirty="0">
              <a:solidFill>
                <a:schemeClr val="bg1"/>
              </a:solidFill>
            </a:endParaRPr>
          </a:p>
        </p:txBody>
      </p:sp>
    </p:spTree>
    <p:extLst>
      <p:ext uri="{BB962C8B-B14F-4D97-AF65-F5344CB8AC3E}">
        <p14:creationId xmlns:p14="http://schemas.microsoft.com/office/powerpoint/2010/main" val="417286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10048"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RAAD PF Demo</a:t>
            </a: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9213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Demonstration of OneShot API gathering and processing fresh-pulled telemetry</a:t>
            </a:r>
          </a:p>
        </p:txBody>
      </p:sp>
      <p:sp>
        <p:nvSpPr>
          <p:cNvPr id="11" name="TextBox 10">
            <a:extLst>
              <a:ext uri="{FF2B5EF4-FFF2-40B4-BE49-F238E27FC236}">
                <a16:creationId xmlns:a16="http://schemas.microsoft.com/office/drawing/2014/main" id="{92C31C62-34D5-416F-B606-A47D99DE207D}"/>
              </a:ext>
            </a:extLst>
          </p:cNvPr>
          <p:cNvSpPr txBox="1"/>
          <p:nvPr/>
        </p:nvSpPr>
        <p:spPr>
          <a:xfrm>
            <a:off x="577065" y="3059668"/>
            <a:ext cx="3388760" cy="369332"/>
          </a:xfrm>
          <a:prstGeom prst="rect">
            <a:avLst/>
          </a:prstGeom>
          <a:noFill/>
        </p:spPr>
        <p:txBody>
          <a:bodyPr wrap="square" rtlCol="0">
            <a:spAutoFit/>
          </a:bodyPr>
          <a:lstStyle/>
          <a:p>
            <a:r>
              <a:rPr lang="en-US" dirty="0">
                <a:solidFill>
                  <a:schemeClr val="bg1"/>
                </a:solidFill>
              </a:rPr>
              <a:t>Demo Link</a:t>
            </a:r>
          </a:p>
        </p:txBody>
      </p:sp>
    </p:spTree>
    <p:extLst>
      <p:ext uri="{BB962C8B-B14F-4D97-AF65-F5344CB8AC3E}">
        <p14:creationId xmlns:p14="http://schemas.microsoft.com/office/powerpoint/2010/main" val="206739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p:stCondLst>
                                    <p:cond delay="7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35" presetClass="path" presetSubtype="0" decel="100000" fill="hold" grpId="1" nodeType="withEffect">
                                  <p:stCondLst>
                                    <p:cond delay="750"/>
                                  </p:stCondLst>
                                  <p:childTnLst>
                                    <p:animMotion origin="layout" path="M 0.06406 3.33333E-6 L 6.25E-7 3.33333E-6 " pathEditMode="relative" rAng="0" ptsTypes="AA">
                                      <p:cBhvr>
                                        <p:cTn id="24"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1" grpId="0"/>
      <p:bldP spid="2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13781" y="7825"/>
            <a:ext cx="12192000" cy="6858000"/>
          </a:xfrm>
          <a:prstGeom prst="rect">
            <a:avLst/>
          </a:prstGeom>
          <a:effectLst>
            <a:softEdge rad="0"/>
          </a:effectLst>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JIRA Autolabeling</a:t>
            </a: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9213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grpSp>
        <p:nvGrpSpPr>
          <p:cNvPr id="13" name="Group 12">
            <a:extLst>
              <a:ext uri="{FF2B5EF4-FFF2-40B4-BE49-F238E27FC236}">
                <a16:creationId xmlns:a16="http://schemas.microsoft.com/office/drawing/2014/main" id="{34EDDB04-4A2C-4E9D-802E-841DD1061465}"/>
              </a:ext>
            </a:extLst>
          </p:cNvPr>
          <p:cNvGrpSpPr/>
          <p:nvPr/>
        </p:nvGrpSpPr>
        <p:grpSpPr>
          <a:xfrm>
            <a:off x="1524685" y="2047502"/>
            <a:ext cx="1195666" cy="1156074"/>
            <a:chOff x="2141306" y="4121399"/>
            <a:chExt cx="1594208" cy="1594208"/>
          </a:xfrm>
        </p:grpSpPr>
        <p:pic>
          <p:nvPicPr>
            <p:cNvPr id="9" name="Graphic 8" descr="Employee badge with solid fill">
              <a:extLst>
                <a:ext uri="{FF2B5EF4-FFF2-40B4-BE49-F238E27FC236}">
                  <a16:creationId xmlns:a16="http://schemas.microsoft.com/office/drawing/2014/main" id="{C9B0342B-168E-439F-8AE2-E75BC12E52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41306" y="4121399"/>
              <a:ext cx="1594208" cy="1594208"/>
            </a:xfrm>
            <a:prstGeom prst="rect">
              <a:avLst/>
            </a:prstGeom>
          </p:spPr>
        </p:pic>
        <p:pic>
          <p:nvPicPr>
            <p:cNvPr id="11" name="Graphic 10" descr="Bug with solid fill">
              <a:extLst>
                <a:ext uri="{FF2B5EF4-FFF2-40B4-BE49-F238E27FC236}">
                  <a16:creationId xmlns:a16="http://schemas.microsoft.com/office/drawing/2014/main" id="{131A2360-2BF8-4AD9-837C-B7E8292FF1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09121" y="4685789"/>
              <a:ext cx="741450" cy="741450"/>
            </a:xfrm>
            <a:prstGeom prst="rect">
              <a:avLst/>
            </a:prstGeom>
            <a:effectLst>
              <a:glow rad="127000">
                <a:schemeClr val="bg1"/>
              </a:glow>
            </a:effectLst>
          </p:spPr>
        </p:pic>
      </p:grpSp>
      <p:grpSp>
        <p:nvGrpSpPr>
          <p:cNvPr id="24" name="Group 23">
            <a:extLst>
              <a:ext uri="{FF2B5EF4-FFF2-40B4-BE49-F238E27FC236}">
                <a16:creationId xmlns:a16="http://schemas.microsoft.com/office/drawing/2014/main" id="{F30C375D-13BA-417F-A5D2-E864026EF79B}"/>
              </a:ext>
            </a:extLst>
          </p:cNvPr>
          <p:cNvGrpSpPr/>
          <p:nvPr/>
        </p:nvGrpSpPr>
        <p:grpSpPr>
          <a:xfrm>
            <a:off x="1522887" y="3069667"/>
            <a:ext cx="1195667" cy="1242936"/>
            <a:chOff x="5638799" y="2971799"/>
            <a:chExt cx="2847655" cy="2847655"/>
          </a:xfrm>
        </p:grpSpPr>
        <p:pic>
          <p:nvPicPr>
            <p:cNvPr id="16" name="Graphic 15" descr="Clipboard with solid fill">
              <a:extLst>
                <a:ext uri="{FF2B5EF4-FFF2-40B4-BE49-F238E27FC236}">
                  <a16:creationId xmlns:a16="http://schemas.microsoft.com/office/drawing/2014/main" id="{F1EC192C-442D-4BD1-BBDF-EA810F502B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799" y="2971799"/>
              <a:ext cx="2847655" cy="2847655"/>
            </a:xfrm>
            <a:prstGeom prst="rect">
              <a:avLst/>
            </a:prstGeom>
          </p:spPr>
        </p:pic>
        <p:grpSp>
          <p:nvGrpSpPr>
            <p:cNvPr id="18" name="Group 17">
              <a:extLst>
                <a:ext uri="{FF2B5EF4-FFF2-40B4-BE49-F238E27FC236}">
                  <a16:creationId xmlns:a16="http://schemas.microsoft.com/office/drawing/2014/main" id="{292BAF22-35F8-4452-B557-580D794D9CA9}"/>
                </a:ext>
              </a:extLst>
            </p:cNvPr>
            <p:cNvGrpSpPr/>
            <p:nvPr/>
          </p:nvGrpSpPr>
          <p:grpSpPr>
            <a:xfrm>
              <a:off x="6349429" y="3766261"/>
              <a:ext cx="708917" cy="727369"/>
              <a:chOff x="2141306" y="4121396"/>
              <a:chExt cx="1594208" cy="1594207"/>
            </a:xfrm>
          </p:grpSpPr>
          <p:pic>
            <p:nvPicPr>
              <p:cNvPr id="19" name="Graphic 18" descr="Employee badge with solid fill">
                <a:extLst>
                  <a:ext uri="{FF2B5EF4-FFF2-40B4-BE49-F238E27FC236}">
                    <a16:creationId xmlns:a16="http://schemas.microsoft.com/office/drawing/2014/main" id="{F6DDD89E-4486-48D2-B605-385619A12210}"/>
                  </a:ext>
                </a:extLst>
              </p:cNvPr>
              <p:cNvPicPr>
                <a:picLocks noChangeAspect="1"/>
              </p:cNvPicPr>
              <p:nvPr/>
            </p:nvPicPr>
            <p:blipFill>
              <a:blip r:embed="rId7">
                <a:extLst>
                  <a:ext uri="{96DAC541-7B7A-43D3-8B79-37D633B846F1}">
                    <asvg:svgBlip xmlns:asvg="http://schemas.microsoft.com/office/drawing/2016/SVG/main" r:embed="rId13"/>
                  </a:ext>
                </a:extLst>
              </a:blip>
              <a:stretch>
                <a:fillRect/>
              </a:stretch>
            </p:blipFill>
            <p:spPr>
              <a:xfrm>
                <a:off x="2141306" y="4121396"/>
                <a:ext cx="1594208" cy="1594207"/>
              </a:xfrm>
              <a:prstGeom prst="rect">
                <a:avLst/>
              </a:prstGeom>
            </p:spPr>
          </p:pic>
          <p:pic>
            <p:nvPicPr>
              <p:cNvPr id="20" name="Graphic 19" descr="Bug with solid fill">
                <a:extLst>
                  <a:ext uri="{FF2B5EF4-FFF2-40B4-BE49-F238E27FC236}">
                    <a16:creationId xmlns:a16="http://schemas.microsoft.com/office/drawing/2014/main" id="{3F9109B9-DA78-40D6-B550-2F412FCBFDAD}"/>
                  </a:ext>
                </a:extLst>
              </p:cNvPr>
              <p:cNvPicPr>
                <a:picLocks noChangeAspect="1"/>
              </p:cNvPicPr>
              <p:nvPr/>
            </p:nvPicPr>
            <p:blipFill>
              <a:blip r:embed="rId9">
                <a:extLst>
                  <a:ext uri="{96DAC541-7B7A-43D3-8B79-37D633B846F1}">
                    <asvg:svgBlip xmlns:asvg="http://schemas.microsoft.com/office/drawing/2016/SVG/main" r:embed="rId14"/>
                  </a:ext>
                </a:extLst>
              </a:blip>
              <a:stretch>
                <a:fillRect/>
              </a:stretch>
            </p:blipFill>
            <p:spPr>
              <a:xfrm>
                <a:off x="2309122" y="4685789"/>
                <a:ext cx="741451" cy="741451"/>
              </a:xfrm>
              <a:prstGeom prst="rect">
                <a:avLst/>
              </a:prstGeom>
              <a:effectLst>
                <a:glow rad="38100">
                  <a:schemeClr val="bg1"/>
                </a:glow>
              </a:effectLst>
            </p:spPr>
          </p:pic>
        </p:grpSp>
        <p:pic>
          <p:nvPicPr>
            <p:cNvPr id="22" name="Graphic 21" descr="Hamburger Menu Icon outline">
              <a:extLst>
                <a:ext uri="{FF2B5EF4-FFF2-40B4-BE49-F238E27FC236}">
                  <a16:creationId xmlns:a16="http://schemas.microsoft.com/office/drawing/2014/main" id="{B6C5FC44-19B4-4FE8-B635-11598938FF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49429" y="4352205"/>
              <a:ext cx="1425128" cy="1058263"/>
            </a:xfrm>
            <a:prstGeom prst="rect">
              <a:avLst/>
            </a:prstGeom>
          </p:spPr>
        </p:pic>
        <p:pic>
          <p:nvPicPr>
            <p:cNvPr id="23" name="Graphic 22" descr="Hamburger Menu Icon outline">
              <a:extLst>
                <a:ext uri="{FF2B5EF4-FFF2-40B4-BE49-F238E27FC236}">
                  <a16:creationId xmlns:a16="http://schemas.microsoft.com/office/drawing/2014/main" id="{33F22CAA-5CB7-4A7D-9F93-8A5DE21FD4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58346" y="3799862"/>
              <a:ext cx="757914" cy="757914"/>
            </a:xfrm>
            <a:prstGeom prst="rect">
              <a:avLst/>
            </a:prstGeom>
            <a:effectLst/>
          </p:spPr>
        </p:pic>
      </p:grpSp>
      <p:pic>
        <p:nvPicPr>
          <p:cNvPr id="26" name="Graphic 25" descr="Filter with solid fill">
            <a:extLst>
              <a:ext uri="{FF2B5EF4-FFF2-40B4-BE49-F238E27FC236}">
                <a16:creationId xmlns:a16="http://schemas.microsoft.com/office/drawing/2014/main" id="{CD4494D2-C88C-473D-84DC-DA67C6C7E0F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241722" y="2685055"/>
            <a:ext cx="1450369" cy="1450369"/>
          </a:xfrm>
          <a:prstGeom prst="rect">
            <a:avLst/>
          </a:prstGeom>
        </p:spPr>
      </p:pic>
      <p:pic>
        <p:nvPicPr>
          <p:cNvPr id="28" name="Graphic 27" descr="Cloud with solid fill">
            <a:extLst>
              <a:ext uri="{FF2B5EF4-FFF2-40B4-BE49-F238E27FC236}">
                <a16:creationId xmlns:a16="http://schemas.microsoft.com/office/drawing/2014/main" id="{8F21E307-9CE1-4D0E-B661-AD80C38055D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999028" y="2657444"/>
            <a:ext cx="1450369" cy="1450369"/>
          </a:xfrm>
          <a:prstGeom prst="rect">
            <a:avLst/>
          </a:prstGeom>
        </p:spPr>
      </p:pic>
      <p:pic>
        <p:nvPicPr>
          <p:cNvPr id="30" name="Graphic 29" descr="Bar chart with solid fill">
            <a:extLst>
              <a:ext uri="{FF2B5EF4-FFF2-40B4-BE49-F238E27FC236}">
                <a16:creationId xmlns:a16="http://schemas.microsoft.com/office/drawing/2014/main" id="{CCF3DEEA-5A04-4D37-935D-8F7A02006FD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716244" y="2818756"/>
            <a:ext cx="1086641" cy="1086641"/>
          </a:xfrm>
          <a:prstGeom prst="rect">
            <a:avLst/>
          </a:prstGeom>
        </p:spPr>
      </p:pic>
      <p:pic>
        <p:nvPicPr>
          <p:cNvPr id="32" name="Graphic 31" descr="Database outline">
            <a:extLst>
              <a:ext uri="{FF2B5EF4-FFF2-40B4-BE49-F238E27FC236}">
                <a16:creationId xmlns:a16="http://schemas.microsoft.com/office/drawing/2014/main" id="{089536CE-2F8C-4DA7-A601-26128E00B2C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345885" y="2768202"/>
            <a:ext cx="1228855" cy="1228855"/>
          </a:xfrm>
          <a:prstGeom prst="rect">
            <a:avLst/>
          </a:prstGeom>
        </p:spPr>
      </p:pic>
      <p:pic>
        <p:nvPicPr>
          <p:cNvPr id="34" name="Graphic 33" descr="Research outline">
            <a:extLst>
              <a:ext uri="{FF2B5EF4-FFF2-40B4-BE49-F238E27FC236}">
                <a16:creationId xmlns:a16="http://schemas.microsoft.com/office/drawing/2014/main" id="{81AA05E1-2C5E-4D53-ACC7-CB759056307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526879" y="2813395"/>
            <a:ext cx="1163468" cy="1163468"/>
          </a:xfrm>
          <a:prstGeom prst="rect">
            <a:avLst/>
          </a:prstGeom>
        </p:spPr>
      </p:pic>
      <p:pic>
        <p:nvPicPr>
          <p:cNvPr id="36" name="Graphic 35" descr="Left Brain outline">
            <a:extLst>
              <a:ext uri="{FF2B5EF4-FFF2-40B4-BE49-F238E27FC236}">
                <a16:creationId xmlns:a16="http://schemas.microsoft.com/office/drawing/2014/main" id="{F59B39E2-2675-4570-A94E-2878FE59634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106361" y="2697215"/>
            <a:ext cx="1363758" cy="1363758"/>
          </a:xfrm>
          <a:prstGeom prst="rect">
            <a:avLst/>
          </a:prstGeom>
          <a:effectLst>
            <a:glow rad="127000">
              <a:schemeClr val="bg1"/>
            </a:glow>
          </a:effectLst>
        </p:spPr>
      </p:pic>
      <p:sp>
        <p:nvSpPr>
          <p:cNvPr id="38" name="TextBox 37">
            <a:extLst>
              <a:ext uri="{FF2B5EF4-FFF2-40B4-BE49-F238E27FC236}">
                <a16:creationId xmlns:a16="http://schemas.microsoft.com/office/drawing/2014/main" id="{7E5257C6-3E75-48A4-AA88-E6485C6605F2}"/>
              </a:ext>
            </a:extLst>
          </p:cNvPr>
          <p:cNvSpPr txBox="1"/>
          <p:nvPr/>
        </p:nvSpPr>
        <p:spPr>
          <a:xfrm>
            <a:off x="208525" y="2435512"/>
            <a:ext cx="1316160" cy="369332"/>
          </a:xfrm>
          <a:prstGeom prst="rect">
            <a:avLst/>
          </a:prstGeom>
          <a:noFill/>
        </p:spPr>
        <p:txBody>
          <a:bodyPr wrap="square" rtlCol="0">
            <a:spAutoFit/>
          </a:bodyPr>
          <a:lstStyle/>
          <a:p>
            <a:r>
              <a:rPr lang="en-US" dirty="0">
                <a:solidFill>
                  <a:schemeClr val="bg1"/>
                </a:solidFill>
              </a:rPr>
              <a:t>Fault UUID</a:t>
            </a:r>
          </a:p>
        </p:txBody>
      </p:sp>
      <p:sp>
        <p:nvSpPr>
          <p:cNvPr id="39" name="TextBox 38">
            <a:extLst>
              <a:ext uri="{FF2B5EF4-FFF2-40B4-BE49-F238E27FC236}">
                <a16:creationId xmlns:a16="http://schemas.microsoft.com/office/drawing/2014/main" id="{D504F018-F6E1-457A-9E64-38FE89D30F8A}"/>
              </a:ext>
            </a:extLst>
          </p:cNvPr>
          <p:cNvSpPr txBox="1"/>
          <p:nvPr/>
        </p:nvSpPr>
        <p:spPr>
          <a:xfrm>
            <a:off x="187186" y="3379094"/>
            <a:ext cx="1628695" cy="646331"/>
          </a:xfrm>
          <a:prstGeom prst="rect">
            <a:avLst/>
          </a:prstGeom>
          <a:noFill/>
        </p:spPr>
        <p:txBody>
          <a:bodyPr wrap="square" rtlCol="0">
            <a:spAutoFit/>
          </a:bodyPr>
          <a:lstStyle/>
          <a:p>
            <a:r>
              <a:rPr lang="en-US" dirty="0">
                <a:solidFill>
                  <a:schemeClr val="bg1"/>
                </a:solidFill>
              </a:rPr>
              <a:t>Fault’s Known Causes</a:t>
            </a:r>
          </a:p>
        </p:txBody>
      </p:sp>
      <p:cxnSp>
        <p:nvCxnSpPr>
          <p:cNvPr id="41" name="Straight Connector 40">
            <a:extLst>
              <a:ext uri="{FF2B5EF4-FFF2-40B4-BE49-F238E27FC236}">
                <a16:creationId xmlns:a16="http://schemas.microsoft.com/office/drawing/2014/main" id="{2AF40F9E-1BE2-48EA-B3C3-DBFE7B940B6B}"/>
              </a:ext>
            </a:extLst>
          </p:cNvPr>
          <p:cNvCxnSpPr>
            <a:cxnSpLocks/>
          </p:cNvCxnSpPr>
          <p:nvPr/>
        </p:nvCxnSpPr>
        <p:spPr>
          <a:xfrm>
            <a:off x="1447401" y="2625539"/>
            <a:ext cx="203146"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8A6009F4-5CA0-4632-89DE-92060885F24E}"/>
              </a:ext>
            </a:extLst>
          </p:cNvPr>
          <p:cNvCxnSpPr>
            <a:cxnSpLocks/>
          </p:cNvCxnSpPr>
          <p:nvPr/>
        </p:nvCxnSpPr>
        <p:spPr>
          <a:xfrm>
            <a:off x="1045034" y="3851465"/>
            <a:ext cx="739758"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393A3542-56FA-44E1-8CEB-BCD7D2A6F8C8}"/>
              </a:ext>
            </a:extLst>
          </p:cNvPr>
          <p:cNvSpPr txBox="1"/>
          <p:nvPr/>
        </p:nvSpPr>
        <p:spPr>
          <a:xfrm>
            <a:off x="3668146" y="2460253"/>
            <a:ext cx="2093610"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solidFill>
                  <a:schemeClr val="bg1"/>
                </a:solidFill>
              </a:rPr>
              <a:t>Mine/Clean/Store</a:t>
            </a:r>
          </a:p>
        </p:txBody>
      </p:sp>
      <p:sp>
        <p:nvSpPr>
          <p:cNvPr id="49" name="TextBox 48">
            <a:extLst>
              <a:ext uri="{FF2B5EF4-FFF2-40B4-BE49-F238E27FC236}">
                <a16:creationId xmlns:a16="http://schemas.microsoft.com/office/drawing/2014/main" id="{92DA0503-A456-49F6-BED7-3E06CB503638}"/>
              </a:ext>
            </a:extLst>
          </p:cNvPr>
          <p:cNvSpPr txBox="1"/>
          <p:nvPr/>
        </p:nvSpPr>
        <p:spPr>
          <a:xfrm>
            <a:off x="7052168" y="2460973"/>
            <a:ext cx="1086641"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solidFill>
                  <a:schemeClr val="bg1"/>
                </a:solidFill>
              </a:rPr>
              <a:t>Analyze</a:t>
            </a:r>
          </a:p>
        </p:txBody>
      </p:sp>
      <p:sp>
        <p:nvSpPr>
          <p:cNvPr id="53" name="Arrow: Right 52">
            <a:extLst>
              <a:ext uri="{FF2B5EF4-FFF2-40B4-BE49-F238E27FC236}">
                <a16:creationId xmlns:a16="http://schemas.microsoft.com/office/drawing/2014/main" id="{5BA83AE6-8A1B-4BEE-9F49-3F6E4A6AAA37}"/>
              </a:ext>
            </a:extLst>
          </p:cNvPr>
          <p:cNvSpPr/>
          <p:nvPr/>
        </p:nvSpPr>
        <p:spPr>
          <a:xfrm>
            <a:off x="2999028" y="1514052"/>
            <a:ext cx="8859435" cy="3472665"/>
          </a:xfrm>
          <a:prstGeom prst="rightArrow">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FF8DC63-77E2-497C-953B-8F41182C753B}"/>
              </a:ext>
            </a:extLst>
          </p:cNvPr>
          <p:cNvSpPr txBox="1"/>
          <p:nvPr/>
        </p:nvSpPr>
        <p:spPr>
          <a:xfrm>
            <a:off x="8704273" y="2460973"/>
            <a:ext cx="2289075"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solidFill>
                  <a:schemeClr val="bg1"/>
                </a:solidFill>
              </a:rPr>
              <a:t>Learn From The Past</a:t>
            </a:r>
          </a:p>
        </p:txBody>
      </p:sp>
      <p:cxnSp>
        <p:nvCxnSpPr>
          <p:cNvPr id="58" name="Straight Connector 57">
            <a:extLst>
              <a:ext uri="{FF2B5EF4-FFF2-40B4-BE49-F238E27FC236}">
                <a16:creationId xmlns:a16="http://schemas.microsoft.com/office/drawing/2014/main" id="{A34042C1-8015-4FA8-A3CB-6380C6C31AAD}"/>
              </a:ext>
            </a:extLst>
          </p:cNvPr>
          <p:cNvCxnSpPr/>
          <p:nvPr/>
        </p:nvCxnSpPr>
        <p:spPr>
          <a:xfrm>
            <a:off x="2866490" y="3203576"/>
            <a:ext cx="132538"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45ADD2AF-94E9-4247-84E5-77EF50A6531B}"/>
              </a:ext>
            </a:extLst>
          </p:cNvPr>
          <p:cNvCxnSpPr>
            <a:cxnSpLocks/>
          </p:cNvCxnSpPr>
          <p:nvPr/>
        </p:nvCxnSpPr>
        <p:spPr>
          <a:xfrm rot="16200000" flipH="1">
            <a:off x="2427189" y="2764274"/>
            <a:ext cx="599201" cy="279401"/>
          </a:xfrm>
          <a:prstGeom prst="bentConnector3">
            <a:avLst>
              <a:gd name="adj1" fmla="val 3705"/>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Connector: Elbow 60">
            <a:extLst>
              <a:ext uri="{FF2B5EF4-FFF2-40B4-BE49-F238E27FC236}">
                <a16:creationId xmlns:a16="http://schemas.microsoft.com/office/drawing/2014/main" id="{EFDDE996-4472-41BF-81DE-8867DF9FCCA6}"/>
              </a:ext>
            </a:extLst>
          </p:cNvPr>
          <p:cNvCxnSpPr>
            <a:cxnSpLocks/>
          </p:cNvCxnSpPr>
          <p:nvPr/>
        </p:nvCxnSpPr>
        <p:spPr>
          <a:xfrm rot="5400000" flipH="1" flipV="1">
            <a:off x="2370714" y="3342862"/>
            <a:ext cx="617741" cy="373812"/>
          </a:xfrm>
          <a:prstGeom prst="bentConnector3">
            <a:avLst>
              <a:gd name="adj1" fmla="val -3222"/>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Rectangle: Rounded Corners 36">
            <a:extLst>
              <a:ext uri="{FF2B5EF4-FFF2-40B4-BE49-F238E27FC236}">
                <a16:creationId xmlns:a16="http://schemas.microsoft.com/office/drawing/2014/main" id="{72F83D2C-6352-4B15-BCFC-0516809E49CB}"/>
              </a:ext>
            </a:extLst>
          </p:cNvPr>
          <p:cNvSpPr/>
          <p:nvPr/>
        </p:nvSpPr>
        <p:spPr>
          <a:xfrm>
            <a:off x="483589" y="5488901"/>
            <a:ext cx="11252383" cy="49628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825500" rtl="0" fontAlgn="auto" latinLnBrk="0" hangingPunct="0">
              <a:lnSpc>
                <a:spcPct val="100000"/>
              </a:lnSpc>
              <a:spcBef>
                <a:spcPts val="0"/>
              </a:spcBef>
              <a:spcAft>
                <a:spcPts val="0"/>
              </a:spcAft>
              <a:buClrTx/>
              <a:buSzTx/>
              <a:buFontTx/>
              <a:buNone/>
              <a:tabLst/>
            </a:pPr>
            <a:r>
              <a:rPr lang="en-US" sz="1800" b="1" dirty="0">
                <a:solidFill>
                  <a:schemeClr val="tx2"/>
                </a:solidFill>
                <a:latin typeface="+mj-lt"/>
                <a:ea typeface="Intel Clear Light" panose="020B0404020203020204" pitchFamily="34" charset="0"/>
                <a:cs typeface="Arial" panose="020B0604020202020204" pitchFamily="34" charset="0"/>
                <a:sym typeface="Helvetica Neue Medium"/>
              </a:rPr>
              <a:t>Thank you to Joe for helping with this project proposal and enabling the extension of the Internship! </a:t>
            </a:r>
            <a:r>
              <a:rPr lang="en-US" sz="1800" b="1" dirty="0">
                <a:solidFill>
                  <a:schemeClr val="tx2"/>
                </a:solidFill>
                <a:latin typeface="+mj-lt"/>
                <a:ea typeface="Intel Clear Light" panose="020B0404020203020204" pitchFamily="34" charset="0"/>
                <a:cs typeface="Arial" panose="020B0604020202020204" pitchFamily="34" charset="0"/>
                <a:sym typeface="Wingdings" panose="05000000000000000000" pitchFamily="2" charset="2"/>
              </a:rPr>
              <a:t></a:t>
            </a:r>
            <a:endParaRPr lang="en-US" sz="1800" b="1" dirty="0">
              <a:solidFill>
                <a:schemeClr val="tx2"/>
              </a:solidFill>
              <a:latin typeface="+mj-lt"/>
              <a:ea typeface="Intel Clear Light" panose="020B0404020203020204" pitchFamily="34" charset="0"/>
              <a:cs typeface="Arial" panose="020B0604020202020204" pitchFamily="34" charset="0"/>
              <a:sym typeface="Helvetica Neue Medium"/>
            </a:endParaRPr>
          </a:p>
        </p:txBody>
      </p:sp>
    </p:spTree>
    <p:extLst>
      <p:ext uri="{BB962C8B-B14F-4D97-AF65-F5344CB8AC3E}">
        <p14:creationId xmlns:p14="http://schemas.microsoft.com/office/powerpoint/2010/main" val="51910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3.33333E-6 L 6.25E-7 3.33333E-6 " pathEditMode="relative" rAng="0" ptsTypes="AA">
                                      <p:cBhvr>
                                        <p:cTn id="24"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1" grpId="0"/>
      <p:bldP spid="2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2296"/>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233529" y="1499805"/>
            <a:ext cx="10718800" cy="698500"/>
          </a:xfrm>
        </p:spPr>
        <p:txBody>
          <a:bodyPr/>
          <a:lstStyle/>
          <a:p>
            <a:r>
              <a:rPr lang="en-US" dirty="0">
                <a:solidFill>
                  <a:schemeClr val="bg1"/>
                </a:solidFill>
              </a:rPr>
              <a:t>codified Debug </a:t>
            </a:r>
            <a:r>
              <a:rPr lang="en-US" dirty="0" err="1">
                <a:solidFill>
                  <a:schemeClr val="bg1"/>
                </a:solidFill>
              </a:rPr>
              <a:t>HAndbook</a:t>
            </a:r>
            <a:r>
              <a:rPr lang="en-US" dirty="0">
                <a:solidFill>
                  <a:schemeClr val="bg1"/>
                </a:solidFill>
              </a:rPr>
              <a:t> </a:t>
            </a:r>
            <a:br>
              <a:rPr lang="en-US" dirty="0">
                <a:solidFill>
                  <a:schemeClr val="bg1"/>
                </a:solidFill>
              </a:rPr>
            </a:br>
            <a:r>
              <a:rPr lang="en-US" sz="6600" dirty="0"/>
              <a:t>Crawled data used as input</a:t>
            </a:r>
            <a:endParaRPr lang="en-US"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pic>
        <p:nvPicPr>
          <p:cNvPr id="8" name="Picture 7">
            <a:extLst>
              <a:ext uri="{FF2B5EF4-FFF2-40B4-BE49-F238E27FC236}">
                <a16:creationId xmlns:a16="http://schemas.microsoft.com/office/drawing/2014/main" id="{8F98B65E-A388-46D1-A013-40FD9213E274}"/>
              </a:ext>
            </a:extLst>
          </p:cNvPr>
          <p:cNvPicPr>
            <a:picLocks noChangeAspect="1"/>
          </p:cNvPicPr>
          <p:nvPr/>
        </p:nvPicPr>
        <p:blipFill>
          <a:blip r:embed="rId7"/>
          <a:stretch>
            <a:fillRect/>
          </a:stretch>
        </p:blipFill>
        <p:spPr>
          <a:xfrm>
            <a:off x="711199" y="2558286"/>
            <a:ext cx="2194907" cy="4077215"/>
          </a:xfrm>
          <a:prstGeom prst="rect">
            <a:avLst/>
          </a:prstGeom>
        </p:spPr>
      </p:pic>
      <p:sp>
        <p:nvSpPr>
          <p:cNvPr id="9" name="TextBox 8">
            <a:extLst>
              <a:ext uri="{FF2B5EF4-FFF2-40B4-BE49-F238E27FC236}">
                <a16:creationId xmlns:a16="http://schemas.microsoft.com/office/drawing/2014/main" id="{12EDFF02-5707-4835-A48E-5186A9DDAF84}"/>
              </a:ext>
            </a:extLst>
          </p:cNvPr>
          <p:cNvSpPr txBox="1"/>
          <p:nvPr/>
        </p:nvSpPr>
        <p:spPr>
          <a:xfrm>
            <a:off x="803013" y="2099980"/>
            <a:ext cx="1826848" cy="430887"/>
          </a:xfrm>
          <a:prstGeom prst="rect">
            <a:avLst/>
          </a:prstGeom>
          <a:noFill/>
        </p:spPr>
        <p:txBody>
          <a:bodyPr vert="horz" wrap="square" lIns="0" tIns="0" rIns="0" bIns="0" rtlCol="0">
            <a:spAutoFit/>
          </a:bodyPr>
          <a:lstStyle/>
          <a:p>
            <a:pPr algn="ctr"/>
            <a:r>
              <a:rPr lang="en-US" sz="1400" u="sng" dirty="0">
                <a:solidFill>
                  <a:schemeClr val="bg1"/>
                </a:solidFill>
                <a:hlinkClick r:id="rId8">
                  <a:extLst>
                    <a:ext uri="{A12FA001-AC4F-418D-AE19-62706E023703}">
                      <ahyp:hlinkClr xmlns:ahyp="http://schemas.microsoft.com/office/drawing/2018/hyperlinkcolor" val="tx"/>
                    </a:ext>
                  </a:extLst>
                </a:hlinkClick>
              </a:rPr>
              <a:t>Debug Handbook</a:t>
            </a:r>
            <a:r>
              <a:rPr lang="en-US" sz="1400" u="sng" dirty="0">
                <a:solidFill>
                  <a:schemeClr val="bg1"/>
                </a:solidFill>
              </a:rPr>
              <a:t> </a:t>
            </a:r>
            <a:r>
              <a:rPr lang="en-US" sz="1400" dirty="0">
                <a:solidFill>
                  <a:schemeClr val="bg1"/>
                </a:solidFill>
              </a:rPr>
              <a:t>wiki  </a:t>
            </a:r>
          </a:p>
          <a:p>
            <a:pPr algn="ctr"/>
            <a:r>
              <a:rPr lang="en-US" sz="1400" dirty="0">
                <a:solidFill>
                  <a:schemeClr val="bg1"/>
                </a:solidFill>
              </a:rPr>
              <a:t>(</a:t>
            </a:r>
            <a:r>
              <a:rPr lang="en-US" sz="1400" dirty="0">
                <a:solidFill>
                  <a:schemeClr val="bg1"/>
                </a:solidFill>
                <a:hlinkClick r:id="rId9">
                  <a:extLst>
                    <a:ext uri="{A12FA001-AC4F-418D-AE19-62706E023703}">
                      <ahyp:hlinkClr xmlns:ahyp="http://schemas.microsoft.com/office/drawing/2018/hyperlinkcolor" val="tx"/>
                    </a:ext>
                  </a:extLst>
                </a:hlinkClick>
              </a:rPr>
              <a:t>DF - Defrag Asserts</a:t>
            </a:r>
            <a:r>
              <a:rPr lang="en-US" sz="1400" dirty="0">
                <a:solidFill>
                  <a:schemeClr val="bg1"/>
                </a:solidFill>
              </a:rPr>
              <a:t>)</a:t>
            </a:r>
          </a:p>
        </p:txBody>
      </p:sp>
      <p:pic>
        <p:nvPicPr>
          <p:cNvPr id="10" name="Picture 9">
            <a:extLst>
              <a:ext uri="{FF2B5EF4-FFF2-40B4-BE49-F238E27FC236}">
                <a16:creationId xmlns:a16="http://schemas.microsoft.com/office/drawing/2014/main" id="{BE13632C-CC16-4DDD-A499-3789098C15D1}"/>
              </a:ext>
            </a:extLst>
          </p:cNvPr>
          <p:cNvPicPr>
            <a:picLocks noChangeAspect="1"/>
          </p:cNvPicPr>
          <p:nvPr/>
        </p:nvPicPr>
        <p:blipFill rotWithShape="1">
          <a:blip r:embed="rId10"/>
          <a:srcRect l="4586" t="20278" b="70230"/>
          <a:stretch/>
        </p:blipFill>
        <p:spPr>
          <a:xfrm>
            <a:off x="3797007" y="2933649"/>
            <a:ext cx="7595750" cy="745369"/>
          </a:xfrm>
          <a:prstGeom prst="rect">
            <a:avLst/>
          </a:prstGeom>
        </p:spPr>
      </p:pic>
      <p:pic>
        <p:nvPicPr>
          <p:cNvPr id="11" name="Picture 10">
            <a:extLst>
              <a:ext uri="{FF2B5EF4-FFF2-40B4-BE49-F238E27FC236}">
                <a16:creationId xmlns:a16="http://schemas.microsoft.com/office/drawing/2014/main" id="{CFE5F1E4-FA88-42ED-B565-D57BC11CCCC1}"/>
              </a:ext>
            </a:extLst>
          </p:cNvPr>
          <p:cNvPicPr>
            <a:picLocks noChangeAspect="1"/>
          </p:cNvPicPr>
          <p:nvPr/>
        </p:nvPicPr>
        <p:blipFill rotWithShape="1">
          <a:blip r:embed="rId10"/>
          <a:srcRect l="4586" t="81072" b="8713"/>
          <a:stretch/>
        </p:blipFill>
        <p:spPr>
          <a:xfrm>
            <a:off x="3797006" y="4122570"/>
            <a:ext cx="7595749" cy="802112"/>
          </a:xfrm>
          <a:prstGeom prst="rect">
            <a:avLst/>
          </a:prstGeom>
        </p:spPr>
      </p:pic>
      <p:sp>
        <p:nvSpPr>
          <p:cNvPr id="12" name="Arrow: Up 11">
            <a:extLst>
              <a:ext uri="{FF2B5EF4-FFF2-40B4-BE49-F238E27FC236}">
                <a16:creationId xmlns:a16="http://schemas.microsoft.com/office/drawing/2014/main" id="{8340AEEE-D2D2-40B6-970F-1C03350A9E0F}"/>
              </a:ext>
            </a:extLst>
          </p:cNvPr>
          <p:cNvSpPr/>
          <p:nvPr/>
        </p:nvSpPr>
        <p:spPr>
          <a:xfrm rot="5400000">
            <a:off x="3150121" y="2867597"/>
            <a:ext cx="452438" cy="585855"/>
          </a:xfrm>
          <a:prstGeom prst="up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866D44E-253C-4073-8828-9B329DAE7916}"/>
              </a:ext>
            </a:extLst>
          </p:cNvPr>
          <p:cNvSpPr txBox="1"/>
          <p:nvPr/>
        </p:nvSpPr>
        <p:spPr>
          <a:xfrm>
            <a:off x="4382224" y="2666336"/>
            <a:ext cx="5777023" cy="215444"/>
          </a:xfrm>
          <a:prstGeom prst="rect">
            <a:avLst/>
          </a:prstGeom>
          <a:noFill/>
        </p:spPr>
        <p:txBody>
          <a:bodyPr vert="horz" wrap="square" lIns="0" tIns="0" rIns="0" bIns="0" rtlCol="0">
            <a:spAutoFit/>
          </a:bodyPr>
          <a:lstStyle/>
          <a:p>
            <a:pPr algn="ctr"/>
            <a:r>
              <a:rPr lang="en-US" sz="1400" dirty="0">
                <a:solidFill>
                  <a:schemeClr val="bg1"/>
                </a:solidFill>
              </a:rPr>
              <a:t>Codified handbook (DF049)</a:t>
            </a:r>
          </a:p>
        </p:txBody>
      </p:sp>
      <p:sp>
        <p:nvSpPr>
          <p:cNvPr id="14" name="TextBox 13">
            <a:extLst>
              <a:ext uri="{FF2B5EF4-FFF2-40B4-BE49-F238E27FC236}">
                <a16:creationId xmlns:a16="http://schemas.microsoft.com/office/drawing/2014/main" id="{C42BA020-A45B-47CA-8F0D-86C6C5004355}"/>
              </a:ext>
            </a:extLst>
          </p:cNvPr>
          <p:cNvSpPr txBox="1"/>
          <p:nvPr/>
        </p:nvSpPr>
        <p:spPr>
          <a:xfrm>
            <a:off x="4382223" y="3870051"/>
            <a:ext cx="5777023" cy="215444"/>
          </a:xfrm>
          <a:prstGeom prst="rect">
            <a:avLst/>
          </a:prstGeom>
          <a:noFill/>
        </p:spPr>
        <p:txBody>
          <a:bodyPr vert="horz" wrap="square" lIns="0" tIns="0" rIns="0" bIns="0" rtlCol="0">
            <a:spAutoFit/>
          </a:bodyPr>
          <a:lstStyle/>
          <a:p>
            <a:pPr algn="ctr"/>
            <a:r>
              <a:rPr lang="en-US" sz="1400" dirty="0">
                <a:solidFill>
                  <a:schemeClr val="bg1"/>
                </a:solidFill>
              </a:rPr>
              <a:t>Codified handbook (MB049)</a:t>
            </a:r>
          </a:p>
        </p:txBody>
      </p:sp>
      <p:sp>
        <p:nvSpPr>
          <p:cNvPr id="15" name="TextBox 14">
            <a:extLst>
              <a:ext uri="{FF2B5EF4-FFF2-40B4-BE49-F238E27FC236}">
                <a16:creationId xmlns:a16="http://schemas.microsoft.com/office/drawing/2014/main" id="{5510F53E-D7F4-4EFC-B027-A22F6054B946}"/>
              </a:ext>
            </a:extLst>
          </p:cNvPr>
          <p:cNvSpPr txBox="1"/>
          <p:nvPr/>
        </p:nvSpPr>
        <p:spPr>
          <a:xfrm>
            <a:off x="3617305" y="5131954"/>
            <a:ext cx="6324600" cy="1107996"/>
          </a:xfrm>
          <a:prstGeom prst="rect">
            <a:avLst/>
          </a:prstGeom>
          <a:noFill/>
        </p:spPr>
        <p:txBody>
          <a:bodyPr wrap="square">
            <a:spAutoFit/>
          </a:bodyPr>
          <a:lstStyle/>
          <a:p>
            <a:pPr marL="342900" indent="-342900">
              <a:buFont typeface="Arial" panose="020B0604020202020204" pitchFamily="34" charset="0"/>
              <a:buChar char="•"/>
            </a:pPr>
            <a:r>
              <a:rPr lang="en-US" sz="1800" dirty="0">
                <a:solidFill>
                  <a:schemeClr val="bg1"/>
                </a:solidFill>
              </a:rPr>
              <a:t>Codified Debug Handbook info (Joe and Amir)</a:t>
            </a:r>
          </a:p>
          <a:p>
            <a:pPr marL="643459" lvl="1" indent="-342900">
              <a:buFont typeface="Arial" panose="020B0604020202020204" pitchFamily="34" charset="0"/>
              <a:buChar char="•"/>
            </a:pPr>
            <a:r>
              <a:rPr lang="en-US" sz="1600" i="1" dirty="0">
                <a:solidFill>
                  <a:schemeClr val="accent6">
                    <a:lumMod val="60000"/>
                    <a:lumOff val="40000"/>
                  </a:schemeClr>
                </a:solidFill>
              </a:rPr>
              <a:t>DF049 - The failure is a result of a long-term algorithmic issue with our core algorithms for band selection and data relocation.</a:t>
            </a:r>
            <a:endParaRPr lang="en-US" sz="1600" dirty="0"/>
          </a:p>
        </p:txBody>
      </p:sp>
      <p:pic>
        <p:nvPicPr>
          <p:cNvPr id="21" name="Picture 20">
            <a:extLst>
              <a:ext uri="{FF2B5EF4-FFF2-40B4-BE49-F238E27FC236}">
                <a16:creationId xmlns:a16="http://schemas.microsoft.com/office/drawing/2014/main" id="{662D3730-9883-40D9-935D-F76988CBADDF}"/>
              </a:ext>
            </a:extLst>
          </p:cNvPr>
          <p:cNvPicPr>
            <a:picLocks noChangeAspect="1"/>
          </p:cNvPicPr>
          <p:nvPr/>
        </p:nvPicPr>
        <p:blipFill rotWithShape="1">
          <a:blip r:embed="rId11"/>
          <a:srcRect t="70247" r="50000" b="-161"/>
          <a:stretch/>
        </p:blipFill>
        <p:spPr>
          <a:xfrm>
            <a:off x="7616558" y="748245"/>
            <a:ext cx="4138393" cy="1710819"/>
          </a:xfrm>
          <a:prstGeom prst="rect">
            <a:avLst/>
          </a:prstGeom>
          <a:solidFill>
            <a:schemeClr val="bg1"/>
          </a:solidFill>
        </p:spPr>
      </p:pic>
    </p:spTree>
    <p:extLst>
      <p:ext uri="{BB962C8B-B14F-4D97-AF65-F5344CB8AC3E}">
        <p14:creationId xmlns:p14="http://schemas.microsoft.com/office/powerpoint/2010/main" val="309396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Cont.</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Phase 1: Data Preprocessing</a:t>
            </a:r>
          </a:p>
        </p:txBody>
      </p:sp>
      <p:pic>
        <p:nvPicPr>
          <p:cNvPr id="3" name="Picture 2">
            <a:extLst>
              <a:ext uri="{FF2B5EF4-FFF2-40B4-BE49-F238E27FC236}">
                <a16:creationId xmlns:a16="http://schemas.microsoft.com/office/drawing/2014/main" id="{80439F9B-073A-46F9-864A-507EB425E82F}"/>
              </a:ext>
            </a:extLst>
          </p:cNvPr>
          <p:cNvPicPr>
            <a:picLocks noChangeAspect="1"/>
          </p:cNvPicPr>
          <p:nvPr/>
        </p:nvPicPr>
        <p:blipFill>
          <a:blip r:embed="rId7"/>
          <a:stretch>
            <a:fillRect/>
          </a:stretch>
        </p:blipFill>
        <p:spPr>
          <a:xfrm>
            <a:off x="7991115" y="285348"/>
            <a:ext cx="3903676" cy="6287303"/>
          </a:xfrm>
          <a:prstGeom prst="rect">
            <a:avLst/>
          </a:prstGeom>
        </p:spPr>
      </p:pic>
      <p:sp>
        <p:nvSpPr>
          <p:cNvPr id="10" name="TextBox 9">
            <a:extLst>
              <a:ext uri="{FF2B5EF4-FFF2-40B4-BE49-F238E27FC236}">
                <a16:creationId xmlns:a16="http://schemas.microsoft.com/office/drawing/2014/main" id="{05526027-D26C-4EC1-8381-605297950E65}"/>
              </a:ext>
            </a:extLst>
          </p:cNvPr>
          <p:cNvSpPr txBox="1"/>
          <p:nvPr/>
        </p:nvSpPr>
        <p:spPr>
          <a:xfrm>
            <a:off x="689589" y="2421843"/>
            <a:ext cx="5384800" cy="2308324"/>
          </a:xfrm>
          <a:prstGeom prst="rect">
            <a:avLst/>
          </a:prstGeom>
          <a:noFill/>
        </p:spPr>
        <p:txBody>
          <a:bodyPr wrap="square" rtlCol="0">
            <a:spAutoFit/>
          </a:bodyPr>
          <a:lstStyle/>
          <a:p>
            <a:r>
              <a:rPr lang="en-US" b="1" i="1" dirty="0">
                <a:solidFill>
                  <a:schemeClr val="bg1"/>
                </a:solidFill>
              </a:rPr>
              <a:t>Objective: </a:t>
            </a:r>
            <a:r>
              <a:rPr lang="en-US" dirty="0">
                <a:solidFill>
                  <a:schemeClr val="bg1"/>
                </a:solidFill>
              </a:rPr>
              <a:t>Query, cache, clean, and transform raw Jira data from nsg-jira.intel.com</a:t>
            </a:r>
            <a:endParaRPr lang="en-US" b="1" i="1" dirty="0">
              <a:solidFill>
                <a:schemeClr val="bg1"/>
              </a:solidFill>
            </a:endParaRPr>
          </a:p>
          <a:p>
            <a:r>
              <a:rPr lang="en-US" b="1" i="1" dirty="0">
                <a:solidFill>
                  <a:schemeClr val="bg1"/>
                </a:solidFill>
              </a:rPr>
              <a:t>Inputs:</a:t>
            </a:r>
          </a:p>
          <a:p>
            <a:pPr marL="285750" indent="-285750">
              <a:buFont typeface="Arial" panose="020B0604020202020204" pitchFamily="34" charset="0"/>
              <a:buChar char="•"/>
            </a:pPr>
            <a:r>
              <a:rPr lang="en-US" dirty="0">
                <a:solidFill>
                  <a:schemeClr val="bg1"/>
                </a:solidFill>
              </a:rPr>
              <a:t>Assert signature extracted from telemetry</a:t>
            </a:r>
          </a:p>
          <a:p>
            <a:pPr marL="285750" indent="-285750">
              <a:buFont typeface="Arial" panose="020B0604020202020204" pitchFamily="34" charset="0"/>
              <a:buChar char="•"/>
            </a:pPr>
            <a:r>
              <a:rPr lang="en-US" dirty="0">
                <a:solidFill>
                  <a:schemeClr val="bg1"/>
                </a:solidFill>
              </a:rPr>
              <a:t>Set of known root causes specific to the assert</a:t>
            </a:r>
          </a:p>
          <a:p>
            <a:r>
              <a:rPr lang="en-US" b="1" i="1" dirty="0">
                <a:solidFill>
                  <a:schemeClr val="bg1"/>
                </a:solidFill>
              </a:rPr>
              <a:t>Outputs:</a:t>
            </a:r>
          </a:p>
          <a:p>
            <a:pPr marL="285750" indent="-285750">
              <a:buFont typeface="Arial" panose="020B0604020202020204" pitchFamily="34" charset="0"/>
              <a:buChar char="•"/>
            </a:pPr>
            <a:r>
              <a:rPr lang="en-US" dirty="0">
                <a:solidFill>
                  <a:schemeClr val="bg1"/>
                </a:solidFill>
              </a:rPr>
              <a:t>Cleaned and tokenized datasets</a:t>
            </a:r>
          </a:p>
          <a:p>
            <a:pPr marL="285750" indent="-285750">
              <a:buFont typeface="Arial" panose="020B0604020202020204" pitchFamily="34" charset="0"/>
              <a:buChar char="•"/>
            </a:pPr>
            <a:r>
              <a:rPr lang="en-US" dirty="0">
                <a:solidFill>
                  <a:schemeClr val="bg1"/>
                </a:solidFill>
              </a:rPr>
              <a:t>Embedded/vectorized versions of dataset</a:t>
            </a:r>
          </a:p>
        </p:txBody>
      </p:sp>
      <p:grpSp>
        <p:nvGrpSpPr>
          <p:cNvPr id="28" name="Group 27">
            <a:extLst>
              <a:ext uri="{FF2B5EF4-FFF2-40B4-BE49-F238E27FC236}">
                <a16:creationId xmlns:a16="http://schemas.microsoft.com/office/drawing/2014/main" id="{6B0A99C7-750C-4BB2-9AAB-9A670109CFAC}"/>
              </a:ext>
            </a:extLst>
          </p:cNvPr>
          <p:cNvGrpSpPr/>
          <p:nvPr/>
        </p:nvGrpSpPr>
        <p:grpSpPr>
          <a:xfrm>
            <a:off x="6403155" y="2251385"/>
            <a:ext cx="889069" cy="872988"/>
            <a:chOff x="2141306" y="4121399"/>
            <a:chExt cx="1594208" cy="1594208"/>
          </a:xfrm>
        </p:grpSpPr>
        <p:pic>
          <p:nvPicPr>
            <p:cNvPr id="29" name="Graphic 28" descr="Employee badge with solid fill">
              <a:extLst>
                <a:ext uri="{FF2B5EF4-FFF2-40B4-BE49-F238E27FC236}">
                  <a16:creationId xmlns:a16="http://schemas.microsoft.com/office/drawing/2014/main" id="{377B554B-28A9-4F5A-83D5-2C1E7D680B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41306" y="4121399"/>
              <a:ext cx="1594208" cy="1594208"/>
            </a:xfrm>
            <a:prstGeom prst="rect">
              <a:avLst/>
            </a:prstGeom>
          </p:spPr>
        </p:pic>
        <p:pic>
          <p:nvPicPr>
            <p:cNvPr id="30" name="Graphic 29" descr="Bug with solid fill">
              <a:extLst>
                <a:ext uri="{FF2B5EF4-FFF2-40B4-BE49-F238E27FC236}">
                  <a16:creationId xmlns:a16="http://schemas.microsoft.com/office/drawing/2014/main" id="{DF7F9B4B-B243-4837-874A-C588CC2063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9121" y="4685789"/>
              <a:ext cx="741450" cy="741450"/>
            </a:xfrm>
            <a:prstGeom prst="rect">
              <a:avLst/>
            </a:prstGeom>
            <a:effectLst>
              <a:glow rad="127000">
                <a:schemeClr val="bg1"/>
              </a:glow>
            </a:effectLst>
          </p:spPr>
        </p:pic>
      </p:grpSp>
      <p:grpSp>
        <p:nvGrpSpPr>
          <p:cNvPr id="31" name="Group 30">
            <a:extLst>
              <a:ext uri="{FF2B5EF4-FFF2-40B4-BE49-F238E27FC236}">
                <a16:creationId xmlns:a16="http://schemas.microsoft.com/office/drawing/2014/main" id="{F370219B-3AEF-4F4B-B9BC-00E79818C401}"/>
              </a:ext>
            </a:extLst>
          </p:cNvPr>
          <p:cNvGrpSpPr/>
          <p:nvPr/>
        </p:nvGrpSpPr>
        <p:grpSpPr>
          <a:xfrm>
            <a:off x="6306078" y="3088029"/>
            <a:ext cx="1083222" cy="975790"/>
            <a:chOff x="5638799" y="2971799"/>
            <a:chExt cx="2847655" cy="2847655"/>
          </a:xfrm>
        </p:grpSpPr>
        <p:pic>
          <p:nvPicPr>
            <p:cNvPr id="32" name="Graphic 31" descr="Clipboard with solid fill">
              <a:extLst>
                <a:ext uri="{FF2B5EF4-FFF2-40B4-BE49-F238E27FC236}">
                  <a16:creationId xmlns:a16="http://schemas.microsoft.com/office/drawing/2014/main" id="{63AD008B-C740-4148-9270-5551D5B56C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8799" y="2971799"/>
              <a:ext cx="2847655" cy="2847655"/>
            </a:xfrm>
            <a:prstGeom prst="rect">
              <a:avLst/>
            </a:prstGeom>
          </p:spPr>
        </p:pic>
        <p:grpSp>
          <p:nvGrpSpPr>
            <p:cNvPr id="33" name="Group 32">
              <a:extLst>
                <a:ext uri="{FF2B5EF4-FFF2-40B4-BE49-F238E27FC236}">
                  <a16:creationId xmlns:a16="http://schemas.microsoft.com/office/drawing/2014/main" id="{A4C19DD0-6A74-4DA1-8045-ECADF4AC058E}"/>
                </a:ext>
              </a:extLst>
            </p:cNvPr>
            <p:cNvGrpSpPr/>
            <p:nvPr/>
          </p:nvGrpSpPr>
          <p:grpSpPr>
            <a:xfrm>
              <a:off x="6349429" y="3766261"/>
              <a:ext cx="708917" cy="727369"/>
              <a:chOff x="2141306" y="4121396"/>
              <a:chExt cx="1594208" cy="1594207"/>
            </a:xfrm>
          </p:grpSpPr>
          <p:pic>
            <p:nvPicPr>
              <p:cNvPr id="36" name="Graphic 35" descr="Employee badge with solid fill">
                <a:extLst>
                  <a:ext uri="{FF2B5EF4-FFF2-40B4-BE49-F238E27FC236}">
                    <a16:creationId xmlns:a16="http://schemas.microsoft.com/office/drawing/2014/main" id="{D26A902D-D357-4831-AC88-7CFB5D911E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41306" y="4121396"/>
                <a:ext cx="1594208" cy="1594207"/>
              </a:xfrm>
              <a:prstGeom prst="rect">
                <a:avLst/>
              </a:prstGeom>
            </p:spPr>
          </p:pic>
          <p:pic>
            <p:nvPicPr>
              <p:cNvPr id="37" name="Graphic 36" descr="Bug with solid fill">
                <a:extLst>
                  <a:ext uri="{FF2B5EF4-FFF2-40B4-BE49-F238E27FC236}">
                    <a16:creationId xmlns:a16="http://schemas.microsoft.com/office/drawing/2014/main" id="{0A1059E1-7B30-4176-BAE3-27B3FBFCB2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9122" y="4685789"/>
                <a:ext cx="741451" cy="741451"/>
              </a:xfrm>
              <a:prstGeom prst="rect">
                <a:avLst/>
              </a:prstGeom>
              <a:effectLst>
                <a:glow rad="38100">
                  <a:schemeClr val="bg1"/>
                </a:glow>
              </a:effectLst>
            </p:spPr>
          </p:pic>
        </p:grpSp>
        <p:pic>
          <p:nvPicPr>
            <p:cNvPr id="34" name="Graphic 33" descr="Hamburger Menu Icon outline">
              <a:extLst>
                <a:ext uri="{FF2B5EF4-FFF2-40B4-BE49-F238E27FC236}">
                  <a16:creationId xmlns:a16="http://schemas.microsoft.com/office/drawing/2014/main" id="{B3098F53-15CD-43B8-A389-9F4743B7ED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49429" y="4352205"/>
              <a:ext cx="1425128" cy="1058263"/>
            </a:xfrm>
            <a:prstGeom prst="rect">
              <a:avLst/>
            </a:prstGeom>
          </p:spPr>
        </p:pic>
        <p:pic>
          <p:nvPicPr>
            <p:cNvPr id="35" name="Graphic 34" descr="Hamburger Menu Icon outline">
              <a:extLst>
                <a:ext uri="{FF2B5EF4-FFF2-40B4-BE49-F238E27FC236}">
                  <a16:creationId xmlns:a16="http://schemas.microsoft.com/office/drawing/2014/main" id="{0999A887-19AB-43DB-BA42-21EA627CB19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8346" y="3799862"/>
              <a:ext cx="757914" cy="757914"/>
            </a:xfrm>
            <a:prstGeom prst="rect">
              <a:avLst/>
            </a:prstGeom>
            <a:effectLst/>
          </p:spPr>
        </p:pic>
      </p:grpSp>
      <p:pic>
        <p:nvPicPr>
          <p:cNvPr id="16" name="Picture 15">
            <a:extLst>
              <a:ext uri="{FF2B5EF4-FFF2-40B4-BE49-F238E27FC236}">
                <a16:creationId xmlns:a16="http://schemas.microsoft.com/office/drawing/2014/main" id="{47356C04-8EAB-4B21-B0D7-959FC0B94C33}"/>
              </a:ext>
            </a:extLst>
          </p:cNvPr>
          <p:cNvPicPr>
            <a:picLocks noChangeAspect="1"/>
          </p:cNvPicPr>
          <p:nvPr/>
        </p:nvPicPr>
        <p:blipFill>
          <a:blip r:embed="rId18"/>
          <a:stretch>
            <a:fillRect/>
          </a:stretch>
        </p:blipFill>
        <p:spPr>
          <a:xfrm>
            <a:off x="689589" y="4827520"/>
            <a:ext cx="6927180" cy="1745131"/>
          </a:xfrm>
          <a:prstGeom prst="rect">
            <a:avLst/>
          </a:prstGeom>
        </p:spPr>
      </p:pic>
      <p:cxnSp>
        <p:nvCxnSpPr>
          <p:cNvPr id="40" name="Straight Connector 39">
            <a:extLst>
              <a:ext uri="{FF2B5EF4-FFF2-40B4-BE49-F238E27FC236}">
                <a16:creationId xmlns:a16="http://schemas.microsoft.com/office/drawing/2014/main" id="{EC6B7234-A2A1-46B1-8CA9-FE3E4D753C59}"/>
              </a:ext>
            </a:extLst>
          </p:cNvPr>
          <p:cNvCxnSpPr/>
          <p:nvPr/>
        </p:nvCxnSpPr>
        <p:spPr>
          <a:xfrm flipV="1">
            <a:off x="5380074" y="2763454"/>
            <a:ext cx="1023081" cy="608323"/>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E814A89B-5907-4C0F-8834-C5BC239AA5FD}"/>
              </a:ext>
            </a:extLst>
          </p:cNvPr>
          <p:cNvCxnSpPr>
            <a:cxnSpLocks/>
          </p:cNvCxnSpPr>
          <p:nvPr/>
        </p:nvCxnSpPr>
        <p:spPr>
          <a:xfrm flipV="1">
            <a:off x="5808854" y="3319312"/>
            <a:ext cx="635919" cy="363566"/>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3383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3.333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10633"/>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Cont.</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Phase 1: Data Preprocessing Flow</a:t>
            </a:r>
          </a:p>
        </p:txBody>
      </p:sp>
      <p:pic>
        <p:nvPicPr>
          <p:cNvPr id="28" name="Picture 27">
            <a:extLst>
              <a:ext uri="{FF2B5EF4-FFF2-40B4-BE49-F238E27FC236}">
                <a16:creationId xmlns:a16="http://schemas.microsoft.com/office/drawing/2014/main" id="{031F8F3F-BC44-437E-B5C7-FFC7CCE60F41}"/>
              </a:ext>
            </a:extLst>
          </p:cNvPr>
          <p:cNvPicPr/>
          <p:nvPr/>
        </p:nvPicPr>
        <p:blipFill>
          <a:blip r:embed="rId7">
            <a:alphaModFix/>
          </a:blip>
          <a:stretch>
            <a:fillRect/>
          </a:stretch>
        </p:blipFill>
        <p:spPr>
          <a:xfrm>
            <a:off x="2172162" y="2421843"/>
            <a:ext cx="7847676" cy="4263437"/>
          </a:xfrm>
          <a:prstGeom prst="rect">
            <a:avLst/>
          </a:prstGeom>
          <a:noFill/>
        </p:spPr>
      </p:pic>
    </p:spTree>
    <p:extLst>
      <p:ext uri="{BB962C8B-B14F-4D97-AF65-F5344CB8AC3E}">
        <p14:creationId xmlns:p14="http://schemas.microsoft.com/office/powerpoint/2010/main" val="12920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3.333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64214"/>
            <a:ext cx="10718800" cy="698500"/>
          </a:xfrm>
        </p:spPr>
        <p:txBody>
          <a:bodyPr/>
          <a:lstStyle/>
          <a:p>
            <a:r>
              <a:rPr lang="en-US" dirty="0">
                <a:solidFill>
                  <a:schemeClr val="bg1"/>
                </a:solidFill>
              </a:rPr>
              <a:t>Preliminary Results: </a:t>
            </a:r>
            <a:r>
              <a:rPr lang="en-US" dirty="0"/>
              <a:t>Data Processing</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3" name="TextBox 2">
            <a:extLst>
              <a:ext uri="{FF2B5EF4-FFF2-40B4-BE49-F238E27FC236}">
                <a16:creationId xmlns:a16="http://schemas.microsoft.com/office/drawing/2014/main" id="{5865C5D3-301E-4BE7-B2E0-C8363C084682}"/>
              </a:ext>
            </a:extLst>
          </p:cNvPr>
          <p:cNvSpPr txBox="1"/>
          <p:nvPr/>
        </p:nvSpPr>
        <p:spPr>
          <a:xfrm>
            <a:off x="762000" y="2211614"/>
            <a:ext cx="5334000" cy="369332"/>
          </a:xfrm>
          <a:prstGeom prst="rect">
            <a:avLst/>
          </a:prstGeom>
          <a:noFill/>
        </p:spPr>
        <p:txBody>
          <a:bodyPr wrap="square" rtlCol="0">
            <a:spAutoFit/>
          </a:bodyPr>
          <a:lstStyle/>
          <a:p>
            <a:r>
              <a:rPr lang="en-US" dirty="0">
                <a:solidFill>
                  <a:schemeClr val="bg1"/>
                </a:solidFill>
              </a:rPr>
              <a:t>Collected/Cleaned ~400 JIRAs pertinent to DF049</a:t>
            </a:r>
          </a:p>
        </p:txBody>
      </p:sp>
      <p:pic>
        <p:nvPicPr>
          <p:cNvPr id="5" name="Picture 4">
            <a:extLst>
              <a:ext uri="{FF2B5EF4-FFF2-40B4-BE49-F238E27FC236}">
                <a16:creationId xmlns:a16="http://schemas.microsoft.com/office/drawing/2014/main" id="{0774B6CD-4C4E-412F-9B4A-547DF90263F1}"/>
              </a:ext>
            </a:extLst>
          </p:cNvPr>
          <p:cNvPicPr>
            <a:picLocks noChangeAspect="1"/>
          </p:cNvPicPr>
          <p:nvPr/>
        </p:nvPicPr>
        <p:blipFill>
          <a:blip r:embed="rId7"/>
          <a:stretch>
            <a:fillRect/>
          </a:stretch>
        </p:blipFill>
        <p:spPr>
          <a:xfrm>
            <a:off x="160080" y="2596250"/>
            <a:ext cx="6006157" cy="4198074"/>
          </a:xfrm>
          <a:prstGeom prst="rect">
            <a:avLst/>
          </a:prstGeom>
        </p:spPr>
      </p:pic>
      <p:pic>
        <p:nvPicPr>
          <p:cNvPr id="9" name="Picture 8">
            <a:extLst>
              <a:ext uri="{FF2B5EF4-FFF2-40B4-BE49-F238E27FC236}">
                <a16:creationId xmlns:a16="http://schemas.microsoft.com/office/drawing/2014/main" id="{0DF17024-3F97-441F-8F7A-DCD2A592610B}"/>
              </a:ext>
            </a:extLst>
          </p:cNvPr>
          <p:cNvPicPr>
            <a:picLocks noChangeAspect="1"/>
          </p:cNvPicPr>
          <p:nvPr/>
        </p:nvPicPr>
        <p:blipFill>
          <a:blip r:embed="rId8"/>
          <a:stretch>
            <a:fillRect/>
          </a:stretch>
        </p:blipFill>
        <p:spPr>
          <a:xfrm>
            <a:off x="6326317" y="2288075"/>
            <a:ext cx="5413240" cy="4506249"/>
          </a:xfrm>
          <a:prstGeom prst="rect">
            <a:avLst/>
          </a:prstGeom>
        </p:spPr>
      </p:pic>
      <p:sp>
        <p:nvSpPr>
          <p:cNvPr id="11" name="Arrow: Right 10">
            <a:extLst>
              <a:ext uri="{FF2B5EF4-FFF2-40B4-BE49-F238E27FC236}">
                <a16:creationId xmlns:a16="http://schemas.microsoft.com/office/drawing/2014/main" id="{AD8277F5-55D3-4C02-BDF5-DA49FF31F5C6}"/>
              </a:ext>
            </a:extLst>
          </p:cNvPr>
          <p:cNvSpPr/>
          <p:nvPr/>
        </p:nvSpPr>
        <p:spPr>
          <a:xfrm>
            <a:off x="5273158" y="2803221"/>
            <a:ext cx="1594884" cy="42252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28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pic>
        <p:nvPicPr>
          <p:cNvPr id="3" name="Picture 2">
            <a:extLst>
              <a:ext uri="{FF2B5EF4-FFF2-40B4-BE49-F238E27FC236}">
                <a16:creationId xmlns:a16="http://schemas.microsoft.com/office/drawing/2014/main" id="{E1D4290A-6883-4CF3-BDCA-708376881F3C}"/>
              </a:ext>
            </a:extLst>
          </p:cNvPr>
          <p:cNvPicPr>
            <a:picLocks noChangeAspect="1"/>
          </p:cNvPicPr>
          <p:nvPr/>
        </p:nvPicPr>
        <p:blipFill>
          <a:blip r:embed="rId7"/>
          <a:stretch>
            <a:fillRect/>
          </a:stretch>
        </p:blipFill>
        <p:spPr>
          <a:xfrm>
            <a:off x="2236130" y="263296"/>
            <a:ext cx="7719739" cy="6331407"/>
          </a:xfrm>
          <a:prstGeom prst="rect">
            <a:avLst/>
          </a:prstGeom>
        </p:spPr>
      </p:pic>
    </p:spTree>
    <p:extLst>
      <p:ext uri="{BB962C8B-B14F-4D97-AF65-F5344CB8AC3E}">
        <p14:creationId xmlns:p14="http://schemas.microsoft.com/office/powerpoint/2010/main" val="13598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nodePh="1">
                                  <p:stCondLst>
                                    <p:cond delay="750"/>
                                  </p:stCondLst>
                                  <p:endCondLst>
                                    <p:cond evt="begin" delay="0">
                                      <p:tn val="15"/>
                                    </p:cond>
                                  </p:end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35" presetClass="path" presetSubtype="0" decel="100000" fill="hold" grpId="1" nodeType="withEffect" nodePh="1">
                                  <p:stCondLst>
                                    <p:cond delay="750"/>
                                  </p:stCondLst>
                                  <p:endCondLst>
                                    <p:cond evt="begin" delay="0">
                                      <p:tn val="18"/>
                                    </p:cond>
                                  </p:endCondLst>
                                  <p:childTnLst>
                                    <p:animMotion origin="layout" path="M 0.06406 -7.40741E-7 L 6.25E-7 -7.40741E-7 " pathEditMode="relative" rAng="0" ptsTypes="AA">
                                      <p:cBhvr>
                                        <p:cTn id="19"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Cont.</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Phase 2: Machine Learning Analysis</a:t>
            </a:r>
          </a:p>
        </p:txBody>
      </p:sp>
      <p:pic>
        <p:nvPicPr>
          <p:cNvPr id="5" name="Picture 4">
            <a:extLst>
              <a:ext uri="{FF2B5EF4-FFF2-40B4-BE49-F238E27FC236}">
                <a16:creationId xmlns:a16="http://schemas.microsoft.com/office/drawing/2014/main" id="{562AAF0C-0425-47A1-871D-6A12CF3CCDF7}"/>
              </a:ext>
            </a:extLst>
          </p:cNvPr>
          <p:cNvPicPr>
            <a:picLocks noChangeAspect="1"/>
          </p:cNvPicPr>
          <p:nvPr/>
        </p:nvPicPr>
        <p:blipFill>
          <a:blip r:embed="rId7"/>
          <a:stretch>
            <a:fillRect/>
          </a:stretch>
        </p:blipFill>
        <p:spPr>
          <a:xfrm>
            <a:off x="8545264" y="341203"/>
            <a:ext cx="3287447" cy="6175594"/>
          </a:xfrm>
          <a:prstGeom prst="rect">
            <a:avLst/>
          </a:prstGeom>
        </p:spPr>
      </p:pic>
      <p:sp>
        <p:nvSpPr>
          <p:cNvPr id="24" name="TextBox 23">
            <a:extLst>
              <a:ext uri="{FF2B5EF4-FFF2-40B4-BE49-F238E27FC236}">
                <a16:creationId xmlns:a16="http://schemas.microsoft.com/office/drawing/2014/main" id="{86A889B0-A5B1-410E-83DC-02BD1A15B2F7}"/>
              </a:ext>
            </a:extLst>
          </p:cNvPr>
          <p:cNvSpPr txBox="1"/>
          <p:nvPr/>
        </p:nvSpPr>
        <p:spPr>
          <a:xfrm>
            <a:off x="689589" y="2421843"/>
            <a:ext cx="5384800" cy="3139321"/>
          </a:xfrm>
          <a:prstGeom prst="rect">
            <a:avLst/>
          </a:prstGeom>
          <a:noFill/>
        </p:spPr>
        <p:txBody>
          <a:bodyPr wrap="square" rtlCol="0">
            <a:spAutoFit/>
          </a:bodyPr>
          <a:lstStyle/>
          <a:p>
            <a:r>
              <a:rPr lang="en-US" b="1" i="1" dirty="0">
                <a:solidFill>
                  <a:schemeClr val="bg1"/>
                </a:solidFill>
              </a:rPr>
              <a:t>Objective: </a:t>
            </a:r>
            <a:r>
              <a:rPr lang="en-US" dirty="0">
                <a:solidFill>
                  <a:schemeClr val="bg1"/>
                </a:solidFill>
              </a:rPr>
              <a:t>Apply data-driven unsupervised learning techniques to automatically separate Jiras into individual groups based on similarity relationships</a:t>
            </a:r>
            <a:endParaRPr lang="en-US" b="1" i="1" dirty="0">
              <a:solidFill>
                <a:schemeClr val="bg1"/>
              </a:solidFill>
            </a:endParaRPr>
          </a:p>
          <a:p>
            <a:r>
              <a:rPr lang="en-US" b="1" i="1" dirty="0">
                <a:solidFill>
                  <a:schemeClr val="bg1"/>
                </a:solidFill>
              </a:rPr>
              <a:t>Inputs:</a:t>
            </a:r>
          </a:p>
          <a:p>
            <a:pPr marL="285750" indent="-285750">
              <a:buFont typeface="Arial" panose="020B0604020202020204" pitchFamily="34" charset="0"/>
              <a:buChar char="•"/>
            </a:pPr>
            <a:r>
              <a:rPr lang="en-US" dirty="0">
                <a:solidFill>
                  <a:schemeClr val="bg1"/>
                </a:solidFill>
              </a:rPr>
              <a:t>Human-readable dataset of Jiras</a:t>
            </a:r>
          </a:p>
          <a:p>
            <a:pPr marL="285750" indent="-285750">
              <a:buFont typeface="Arial" panose="020B0604020202020204" pitchFamily="34" charset="0"/>
              <a:buChar char="•"/>
            </a:pPr>
            <a:r>
              <a:rPr lang="en-US" dirty="0">
                <a:solidFill>
                  <a:schemeClr val="bg1"/>
                </a:solidFill>
              </a:rPr>
              <a:t>Matrix of embedded/vectorized Jiras</a:t>
            </a:r>
          </a:p>
          <a:p>
            <a:r>
              <a:rPr lang="en-US" b="1" i="1" dirty="0">
                <a:solidFill>
                  <a:schemeClr val="bg1"/>
                </a:solidFill>
              </a:rPr>
              <a:t>Outputs:</a:t>
            </a:r>
          </a:p>
          <a:p>
            <a:pPr marL="285750" indent="-285750">
              <a:buFont typeface="Arial" panose="020B0604020202020204" pitchFamily="34" charset="0"/>
              <a:buChar char="•"/>
            </a:pPr>
            <a:r>
              <a:rPr lang="en-US" dirty="0">
                <a:solidFill>
                  <a:schemeClr val="bg1"/>
                </a:solidFill>
              </a:rPr>
              <a:t>Distance matrix between all Jiras based on desired distance metric</a:t>
            </a:r>
          </a:p>
          <a:p>
            <a:pPr marL="285750" indent="-285750">
              <a:buFont typeface="Arial" panose="020B0604020202020204" pitchFamily="34" charset="0"/>
              <a:buChar char="•"/>
            </a:pPr>
            <a:r>
              <a:rPr lang="en-US" dirty="0">
                <a:solidFill>
                  <a:schemeClr val="bg1"/>
                </a:solidFill>
              </a:rPr>
              <a:t>K-Means clustering model</a:t>
            </a:r>
          </a:p>
          <a:p>
            <a:pPr marL="285750" indent="-285750">
              <a:buFont typeface="Arial" panose="020B0604020202020204" pitchFamily="34" charset="0"/>
              <a:buChar char="•"/>
            </a:pPr>
            <a:r>
              <a:rPr lang="en-US" dirty="0">
                <a:solidFill>
                  <a:schemeClr val="bg1"/>
                </a:solidFill>
              </a:rPr>
              <a:t>Gaussian-Mixture-Model clustering</a:t>
            </a:r>
          </a:p>
        </p:txBody>
      </p:sp>
    </p:spTree>
    <p:extLst>
      <p:ext uri="{BB962C8B-B14F-4D97-AF65-F5344CB8AC3E}">
        <p14:creationId xmlns:p14="http://schemas.microsoft.com/office/powerpoint/2010/main" val="170701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3.333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pic>
        <p:nvPicPr>
          <p:cNvPr id="2" name="Picture 1">
            <a:extLst>
              <a:ext uri="{FF2B5EF4-FFF2-40B4-BE49-F238E27FC236}">
                <a16:creationId xmlns:a16="http://schemas.microsoft.com/office/drawing/2014/main" id="{AA121CAE-1922-4531-83BE-FA39E76A18BA}"/>
              </a:ext>
            </a:extLst>
          </p:cNvPr>
          <p:cNvPicPr>
            <a:picLocks noChangeAspect="1"/>
          </p:cNvPicPr>
          <p:nvPr/>
        </p:nvPicPr>
        <p:blipFill>
          <a:blip r:embed="rId7"/>
          <a:stretch>
            <a:fillRect/>
          </a:stretch>
        </p:blipFill>
        <p:spPr>
          <a:xfrm>
            <a:off x="1379689" y="1234813"/>
            <a:ext cx="9431884" cy="4388374"/>
          </a:xfrm>
          <a:prstGeom prst="rect">
            <a:avLst/>
          </a:prstGeom>
        </p:spPr>
      </p:pic>
    </p:spTree>
    <p:extLst>
      <p:ext uri="{BB962C8B-B14F-4D97-AF65-F5344CB8AC3E}">
        <p14:creationId xmlns:p14="http://schemas.microsoft.com/office/powerpoint/2010/main" val="291521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nodePh="1">
                                  <p:stCondLst>
                                    <p:cond delay="750"/>
                                  </p:stCondLst>
                                  <p:endCondLst>
                                    <p:cond evt="begin" delay="0">
                                      <p:tn val="15"/>
                                    </p:cond>
                                  </p:end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35" presetClass="path" presetSubtype="0" decel="100000" fill="hold" grpId="1" nodeType="withEffect" nodePh="1">
                                  <p:stCondLst>
                                    <p:cond delay="750"/>
                                  </p:stCondLst>
                                  <p:endCondLst>
                                    <p:cond evt="begin" delay="0">
                                      <p:tn val="18"/>
                                    </p:cond>
                                  </p:endCondLst>
                                  <p:childTnLst>
                                    <p:animMotion origin="layout" path="M 0.06406 -7.40741E-7 L 6.25E-7 -7.40741E-7 " pathEditMode="relative" rAng="0" ptsTypes="AA">
                                      <p:cBhvr>
                                        <p:cTn id="19"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pic>
        <p:nvPicPr>
          <p:cNvPr id="11" name="Picture 10" descr="A picture containing text, screenshot, monitor, indoor&#10;&#10;Description automatically generated">
            <a:extLst>
              <a:ext uri="{FF2B5EF4-FFF2-40B4-BE49-F238E27FC236}">
                <a16:creationId xmlns:a16="http://schemas.microsoft.com/office/drawing/2014/main" id="{26B1BD25-9D39-43DE-9742-413FDBB44E74}"/>
              </a:ext>
            </a:extLst>
          </p:cNvPr>
          <p:cNvPicPr>
            <a:picLocks noChangeAspect="1"/>
          </p:cNvPicPr>
          <p:nvPr/>
        </p:nvPicPr>
        <p:blipFill>
          <a:blip r:embed="rId7"/>
          <a:stretch>
            <a:fillRect/>
          </a:stretch>
        </p:blipFill>
        <p:spPr>
          <a:xfrm>
            <a:off x="897040" y="541019"/>
            <a:ext cx="10397919" cy="5775961"/>
          </a:xfrm>
          <a:prstGeom prst="rect">
            <a:avLst/>
          </a:prstGeom>
        </p:spPr>
      </p:pic>
    </p:spTree>
    <p:extLst>
      <p:ext uri="{BB962C8B-B14F-4D97-AF65-F5344CB8AC3E}">
        <p14:creationId xmlns:p14="http://schemas.microsoft.com/office/powerpoint/2010/main" val="194225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nodePh="1">
                                  <p:stCondLst>
                                    <p:cond delay="750"/>
                                  </p:stCondLst>
                                  <p:endCondLst>
                                    <p:cond evt="begin" delay="0">
                                      <p:tn val="15"/>
                                    </p:cond>
                                  </p:end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35" presetClass="path" presetSubtype="0" decel="100000" fill="hold" grpId="1" nodeType="withEffect" nodePh="1">
                                  <p:stCondLst>
                                    <p:cond delay="750"/>
                                  </p:stCondLst>
                                  <p:endCondLst>
                                    <p:cond evt="begin" delay="0">
                                      <p:tn val="18"/>
                                    </p:cond>
                                  </p:endCondLst>
                                  <p:childTnLst>
                                    <p:animMotion origin="layout" path="M 0.06406 -7.40741E-7 L 6.25E-7 -7.40741E-7 " pathEditMode="relative" rAng="0" ptsTypes="AA">
                                      <p:cBhvr>
                                        <p:cTn id="19"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Today’s Promise</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b="1" dirty="0">
              <a:solidFill>
                <a:srgbClr val="00AEEF"/>
              </a:solidFill>
              <a:latin typeface="+mj-lt"/>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A general understanding of how today’s contributions will empower tomorrow’s success.</a:t>
            </a:r>
          </a:p>
        </p:txBody>
      </p:sp>
      <p:pic>
        <p:nvPicPr>
          <p:cNvPr id="28" name="Picture Placeholder 35">
            <a:extLst>
              <a:ext uri="{FF2B5EF4-FFF2-40B4-BE49-F238E27FC236}">
                <a16:creationId xmlns:a16="http://schemas.microsoft.com/office/drawing/2014/main" id="{7D8BB3E2-D476-4C82-B410-818767F94E40}"/>
              </a:ext>
            </a:extLst>
          </p:cNvPr>
          <p:cNvPicPr>
            <a:picLocks noChangeAspect="1"/>
          </p:cNvPicPr>
          <p:nvPr/>
        </p:nvPicPr>
        <p:blipFill>
          <a:blip r:embed="rId7"/>
          <a:srcRect l="8865" r="8865"/>
          <a:stretch>
            <a:fillRect/>
          </a:stretch>
        </p:blipFill>
        <p:spPr>
          <a:xfrm>
            <a:off x="8901159" y="2928782"/>
            <a:ext cx="3290841" cy="3929218"/>
          </a:xfrm>
          <a:prstGeom prst="rect">
            <a:avLst/>
          </a:prstGeom>
        </p:spPr>
      </p:pic>
      <p:pic>
        <p:nvPicPr>
          <p:cNvPr id="29" name="Graphic 28">
            <a:extLst>
              <a:ext uri="{FF2B5EF4-FFF2-40B4-BE49-F238E27FC236}">
                <a16:creationId xmlns:a16="http://schemas.microsoft.com/office/drawing/2014/main" id="{DB6D34E4-7D5F-451E-BBB4-AD9F1F42F7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80492" y="6586779"/>
            <a:ext cx="411508" cy="271221"/>
          </a:xfrm>
          <a:prstGeom prst="rect">
            <a:avLst/>
          </a:prstGeom>
        </p:spPr>
      </p:pic>
      <p:pic>
        <p:nvPicPr>
          <p:cNvPr id="5" name="Graphic 4" descr="Bullseye">
            <a:extLst>
              <a:ext uri="{FF2B5EF4-FFF2-40B4-BE49-F238E27FC236}">
                <a16:creationId xmlns:a16="http://schemas.microsoft.com/office/drawing/2014/main" id="{D84DA9CF-E8CE-4602-B625-66804F9CEC9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1117" y="3468347"/>
            <a:ext cx="698203" cy="698203"/>
          </a:xfrm>
          <a:prstGeom prst="rect">
            <a:avLst/>
          </a:prstGeom>
        </p:spPr>
      </p:pic>
      <p:pic>
        <p:nvPicPr>
          <p:cNvPr id="30" name="Graphic 29" descr="Bullseye">
            <a:extLst>
              <a:ext uri="{FF2B5EF4-FFF2-40B4-BE49-F238E27FC236}">
                <a16:creationId xmlns:a16="http://schemas.microsoft.com/office/drawing/2014/main" id="{856ACF93-3809-458A-9F7A-36A03B49A632}"/>
              </a:ext>
            </a:extLst>
          </p:cNvPr>
          <p:cNvPicPr>
            <a:picLocks noChangeAspect="1"/>
          </p:cNvPicPr>
          <p:nvPr/>
        </p:nvPicPr>
        <p:blipFill>
          <a:blip r:embed="rId10">
            <a:extLst>
              <a:ext uri="{96DAC541-7B7A-43D3-8B79-37D633B846F1}">
                <asvg:svgBlip xmlns:asvg="http://schemas.microsoft.com/office/drawing/2016/SVG/main" r:embed="rId12"/>
              </a:ext>
            </a:extLst>
          </a:blip>
          <a:stretch>
            <a:fillRect/>
          </a:stretch>
        </p:blipFill>
        <p:spPr>
          <a:xfrm>
            <a:off x="661117" y="4254138"/>
            <a:ext cx="698203" cy="698203"/>
          </a:xfrm>
          <a:prstGeom prst="rect">
            <a:avLst/>
          </a:prstGeom>
        </p:spPr>
      </p:pic>
      <p:pic>
        <p:nvPicPr>
          <p:cNvPr id="31" name="Graphic 30" descr="Bullseye">
            <a:extLst>
              <a:ext uri="{FF2B5EF4-FFF2-40B4-BE49-F238E27FC236}">
                <a16:creationId xmlns:a16="http://schemas.microsoft.com/office/drawing/2014/main" id="{D4558057-FE93-4AF2-9AB0-DDFE7C422A56}"/>
              </a:ext>
            </a:extLst>
          </p:cNvPr>
          <p:cNvPicPr>
            <a:picLocks noChangeAspect="1"/>
          </p:cNvPicPr>
          <p:nvPr/>
        </p:nvPicPr>
        <p:blipFill>
          <a:blip r:embed="rId10">
            <a:extLst>
              <a:ext uri="{96DAC541-7B7A-43D3-8B79-37D633B846F1}">
                <asvg:svgBlip xmlns:asvg="http://schemas.microsoft.com/office/drawing/2016/SVG/main" r:embed="rId12"/>
              </a:ext>
            </a:extLst>
          </a:blip>
          <a:stretch>
            <a:fillRect/>
          </a:stretch>
        </p:blipFill>
        <p:spPr>
          <a:xfrm>
            <a:off x="656451" y="5039929"/>
            <a:ext cx="698203" cy="698203"/>
          </a:xfrm>
          <a:prstGeom prst="rect">
            <a:avLst/>
          </a:prstGeom>
        </p:spPr>
      </p:pic>
      <p:sp>
        <p:nvSpPr>
          <p:cNvPr id="10" name="TextBox 9">
            <a:extLst>
              <a:ext uri="{FF2B5EF4-FFF2-40B4-BE49-F238E27FC236}">
                <a16:creationId xmlns:a16="http://schemas.microsoft.com/office/drawing/2014/main" id="{87A3EDA8-0AE5-49E3-BA6E-0179659F292D}"/>
              </a:ext>
            </a:extLst>
          </p:cNvPr>
          <p:cNvSpPr txBox="1"/>
          <p:nvPr/>
        </p:nvSpPr>
        <p:spPr>
          <a:xfrm>
            <a:off x="1475990" y="3520219"/>
            <a:ext cx="6641960" cy="646331"/>
          </a:xfrm>
          <a:prstGeom prst="rect">
            <a:avLst/>
          </a:prstGeom>
          <a:noFill/>
        </p:spPr>
        <p:txBody>
          <a:bodyPr wrap="square" rtlCol="0">
            <a:spAutoFit/>
          </a:bodyPr>
          <a:lstStyle/>
          <a:p>
            <a:r>
              <a:rPr lang="en-US" dirty="0">
                <a:solidFill>
                  <a:schemeClr val="bg1"/>
                </a:solidFill>
              </a:rPr>
              <a:t>Integrating into Intel’s Rapid Automated-Analysis for Developers (RAAD) Team</a:t>
            </a:r>
          </a:p>
        </p:txBody>
      </p:sp>
      <p:sp>
        <p:nvSpPr>
          <p:cNvPr id="32" name="TextBox 31">
            <a:extLst>
              <a:ext uri="{FF2B5EF4-FFF2-40B4-BE49-F238E27FC236}">
                <a16:creationId xmlns:a16="http://schemas.microsoft.com/office/drawing/2014/main" id="{DFA3F218-8987-455F-8ACF-3905E282758D}"/>
              </a:ext>
            </a:extLst>
          </p:cNvPr>
          <p:cNvSpPr txBox="1"/>
          <p:nvPr/>
        </p:nvSpPr>
        <p:spPr>
          <a:xfrm>
            <a:off x="1475990" y="4428636"/>
            <a:ext cx="6641960" cy="369332"/>
          </a:xfrm>
          <a:prstGeom prst="rect">
            <a:avLst/>
          </a:prstGeom>
          <a:noFill/>
        </p:spPr>
        <p:txBody>
          <a:bodyPr wrap="square" rtlCol="0">
            <a:spAutoFit/>
          </a:bodyPr>
          <a:lstStyle/>
          <a:p>
            <a:r>
              <a:rPr lang="en-US" dirty="0">
                <a:solidFill>
                  <a:schemeClr val="bg1"/>
                </a:solidFill>
              </a:rPr>
              <a:t>RAAD </a:t>
            </a:r>
            <a:r>
              <a:rPr lang="en-US" dirty="0" err="1">
                <a:solidFill>
                  <a:schemeClr val="bg1"/>
                </a:solidFill>
              </a:rPr>
              <a:t>OneShot</a:t>
            </a:r>
            <a:r>
              <a:rPr lang="en-US" dirty="0">
                <a:solidFill>
                  <a:schemeClr val="bg1"/>
                </a:solidFill>
              </a:rPr>
              <a:t> API and Demo Contributions</a:t>
            </a:r>
          </a:p>
        </p:txBody>
      </p:sp>
      <p:sp>
        <p:nvSpPr>
          <p:cNvPr id="33" name="TextBox 32">
            <a:extLst>
              <a:ext uri="{FF2B5EF4-FFF2-40B4-BE49-F238E27FC236}">
                <a16:creationId xmlns:a16="http://schemas.microsoft.com/office/drawing/2014/main" id="{3804E0D6-0EE5-4009-BF47-2AC00290767C}"/>
              </a:ext>
            </a:extLst>
          </p:cNvPr>
          <p:cNvSpPr txBox="1"/>
          <p:nvPr/>
        </p:nvSpPr>
        <p:spPr>
          <a:xfrm>
            <a:off x="1486911" y="5069014"/>
            <a:ext cx="6641960" cy="646331"/>
          </a:xfrm>
          <a:prstGeom prst="rect">
            <a:avLst/>
          </a:prstGeom>
          <a:noFill/>
        </p:spPr>
        <p:txBody>
          <a:bodyPr wrap="square" rtlCol="0">
            <a:spAutoFit/>
          </a:bodyPr>
          <a:lstStyle/>
          <a:p>
            <a:r>
              <a:rPr lang="en-US" dirty="0">
                <a:solidFill>
                  <a:schemeClr val="bg1"/>
                </a:solidFill>
              </a:rPr>
              <a:t>Jira Autolabeling: revealing complex interconnections and root-cause suggestions from a growing history of Jiras</a:t>
            </a:r>
          </a:p>
        </p:txBody>
      </p:sp>
      <p:pic>
        <p:nvPicPr>
          <p:cNvPr id="24" name="Graphic 23" descr="Bullseye">
            <a:extLst>
              <a:ext uri="{FF2B5EF4-FFF2-40B4-BE49-F238E27FC236}">
                <a16:creationId xmlns:a16="http://schemas.microsoft.com/office/drawing/2014/main" id="{2BC9D6F6-1C49-423F-A712-EEABFCAB427A}"/>
              </a:ext>
            </a:extLst>
          </p:cNvPr>
          <p:cNvPicPr>
            <a:picLocks noChangeAspect="1"/>
          </p:cNvPicPr>
          <p:nvPr/>
        </p:nvPicPr>
        <p:blipFill>
          <a:blip r:embed="rId10">
            <a:extLst>
              <a:ext uri="{96DAC541-7B7A-43D3-8B79-37D633B846F1}">
                <asvg:svgBlip xmlns:asvg="http://schemas.microsoft.com/office/drawing/2016/SVG/main" r:embed="rId12"/>
              </a:ext>
            </a:extLst>
          </a:blip>
          <a:stretch>
            <a:fillRect/>
          </a:stretch>
        </p:blipFill>
        <p:spPr>
          <a:xfrm>
            <a:off x="656451" y="5855955"/>
            <a:ext cx="698203" cy="698203"/>
          </a:xfrm>
          <a:prstGeom prst="rect">
            <a:avLst/>
          </a:prstGeom>
        </p:spPr>
      </p:pic>
      <p:sp>
        <p:nvSpPr>
          <p:cNvPr id="25" name="TextBox 24">
            <a:extLst>
              <a:ext uri="{FF2B5EF4-FFF2-40B4-BE49-F238E27FC236}">
                <a16:creationId xmlns:a16="http://schemas.microsoft.com/office/drawing/2014/main" id="{BA1BA531-35A4-4EB5-974F-C0B87CAB2BBB}"/>
              </a:ext>
            </a:extLst>
          </p:cNvPr>
          <p:cNvSpPr txBox="1"/>
          <p:nvPr/>
        </p:nvSpPr>
        <p:spPr>
          <a:xfrm>
            <a:off x="1475990" y="6020390"/>
            <a:ext cx="6641960" cy="369332"/>
          </a:xfrm>
          <a:prstGeom prst="rect">
            <a:avLst/>
          </a:prstGeom>
          <a:noFill/>
        </p:spPr>
        <p:txBody>
          <a:bodyPr wrap="square" rtlCol="0">
            <a:spAutoFit/>
          </a:bodyPr>
          <a:lstStyle/>
          <a:p>
            <a:r>
              <a:rPr lang="en-US" dirty="0">
                <a:solidFill>
                  <a:schemeClr val="bg1"/>
                </a:solidFill>
              </a:rPr>
              <a:t>Additional Contributions and Completions</a:t>
            </a:r>
          </a:p>
        </p:txBody>
      </p:sp>
    </p:spTree>
    <p:extLst>
      <p:ext uri="{BB962C8B-B14F-4D97-AF65-F5344CB8AC3E}">
        <p14:creationId xmlns:p14="http://schemas.microsoft.com/office/powerpoint/2010/main" val="283875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par>
                                <p:cTn id="30" presetID="10" presetClass="entr" presetSubtype="0" fill="hold" grpId="0" nodeType="withEffect" nodePh="1">
                                  <p:stCondLst>
                                    <p:cond delay="500"/>
                                  </p:stCondLst>
                                  <p:endCondLst>
                                    <p:cond evt="begin" delay="0">
                                      <p:tn val="30"/>
                                    </p:cond>
                                  </p:end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35" presetClass="path" presetSubtype="0" decel="100000" fill="hold" grpId="1" nodeType="withEffect" nodePh="1">
                                  <p:stCondLst>
                                    <p:cond delay="500"/>
                                  </p:stCondLst>
                                  <p:endCondLst>
                                    <p:cond evt="begin" delay="0">
                                      <p:tn val="33"/>
                                    </p:cond>
                                  </p:endCondLst>
                                  <p:childTnLst>
                                    <p:animMotion origin="layout" path="M 0.03802 -4.07407E-6 L 2.5E-6 -4.07407E-6 " pathEditMode="relative" rAng="0" ptsTypes="AA">
                                      <p:cBhvr>
                                        <p:cTn id="34" dur="750" fill="hold"/>
                                        <p:tgtEl>
                                          <p:spTgt spid="8"/>
                                        </p:tgtEl>
                                        <p:attrNameLst>
                                          <p:attrName>ppt_x</p:attrName>
                                          <p:attrName>ppt_y</p:attrName>
                                        </p:attrNameLst>
                                      </p:cBhvr>
                                      <p:rCtr x="-1901" y="0"/>
                                    </p:animMotion>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35" presetClass="path" presetSubtype="0" decel="100000" fill="hold" grpId="1" nodeType="withEffect" nodePh="1">
                                  <p:stCondLst>
                                    <p:cond delay="500"/>
                                  </p:stCondLst>
                                  <p:endCondLst>
                                    <p:cond evt="begin" delay="0">
                                      <p:tn val="38"/>
                                    </p:cond>
                                  </p:endCondLst>
                                  <p:childTnLst>
                                    <p:animMotion origin="layout" path="M 0.03802 2.22222E-6 L 2.5E-6 2.22222E-6 " pathEditMode="relative" rAng="0" ptsTypes="AA">
                                      <p:cBhvr>
                                        <p:cTn id="39" dur="750" fill="hold"/>
                                        <p:tgtEl>
                                          <p:spTgt spid="19"/>
                                        </p:tgtEl>
                                        <p:attrNameLst>
                                          <p:attrName>ppt_x</p:attrName>
                                          <p:attrName>ppt_y</p:attrName>
                                        </p:attrNameLst>
                                      </p:cBhvr>
                                      <p:rCtr x="-1901" y="0"/>
                                    </p:animMotion>
                                  </p:childTnLst>
                                </p:cTn>
                              </p:par>
                              <p:par>
                                <p:cTn id="40" presetID="10" presetClass="entr" presetSubtype="0" fill="hold" grpId="0" nodeType="withEffect" nodePh="1">
                                  <p:stCondLst>
                                    <p:cond delay="500"/>
                                  </p:stCondLst>
                                  <p:endCondLst>
                                    <p:cond evt="begin" delay="0">
                                      <p:tn val="40"/>
                                    </p:cond>
                                  </p:end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35" presetClass="path" presetSubtype="0" decel="100000" fill="hold" grpId="1" nodeType="withEffect" nodePh="1">
                                  <p:stCondLst>
                                    <p:cond delay="500"/>
                                  </p:stCondLst>
                                  <p:endCondLst>
                                    <p:cond evt="begin" delay="0">
                                      <p:tn val="43"/>
                                    </p:cond>
                                  </p:endCondLst>
                                  <p:childTnLst>
                                    <p:animMotion origin="layout" path="M 0.03802 -1.48148E-6 L 2.5E-6 -1.48148E-6 " pathEditMode="relative" rAng="0" ptsTypes="AA">
                                      <p:cBhvr>
                                        <p:cTn id="44" dur="750" fill="hold"/>
                                        <p:tgtEl>
                                          <p:spTgt spid="9"/>
                                        </p:tgtEl>
                                        <p:attrNameLst>
                                          <p:attrName>ppt_x</p:attrName>
                                          <p:attrName>ppt_y</p:attrName>
                                        </p:attrNameLst>
                                      </p:cBhvr>
                                      <p:rCtr x="-1901" y="0"/>
                                    </p:animMotion>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P spid="10" grpId="0"/>
      <p:bldP spid="32" grpId="0"/>
      <p:bldP spid="33"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Cont.</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7593174"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Phase 3: Visualization and Model Evaluation</a:t>
            </a:r>
          </a:p>
        </p:txBody>
      </p:sp>
      <p:pic>
        <p:nvPicPr>
          <p:cNvPr id="3" name="Picture 2">
            <a:extLst>
              <a:ext uri="{FF2B5EF4-FFF2-40B4-BE49-F238E27FC236}">
                <a16:creationId xmlns:a16="http://schemas.microsoft.com/office/drawing/2014/main" id="{17EC9057-8146-4CEE-A24C-12D4BA75AF42}"/>
              </a:ext>
            </a:extLst>
          </p:cNvPr>
          <p:cNvPicPr>
            <a:picLocks noChangeAspect="1"/>
          </p:cNvPicPr>
          <p:nvPr/>
        </p:nvPicPr>
        <p:blipFill>
          <a:blip r:embed="rId7"/>
          <a:stretch>
            <a:fillRect/>
          </a:stretch>
        </p:blipFill>
        <p:spPr>
          <a:xfrm>
            <a:off x="8453657" y="154370"/>
            <a:ext cx="3567449" cy="6549259"/>
          </a:xfrm>
          <a:prstGeom prst="rect">
            <a:avLst/>
          </a:prstGeom>
        </p:spPr>
      </p:pic>
      <p:sp>
        <p:nvSpPr>
          <p:cNvPr id="9" name="TextBox 8">
            <a:extLst>
              <a:ext uri="{FF2B5EF4-FFF2-40B4-BE49-F238E27FC236}">
                <a16:creationId xmlns:a16="http://schemas.microsoft.com/office/drawing/2014/main" id="{20CE0C9E-464C-41E7-82B7-8AE5E45D8007}"/>
              </a:ext>
            </a:extLst>
          </p:cNvPr>
          <p:cNvSpPr txBox="1"/>
          <p:nvPr/>
        </p:nvSpPr>
        <p:spPr>
          <a:xfrm>
            <a:off x="685800" y="3220074"/>
            <a:ext cx="5384800" cy="3416320"/>
          </a:xfrm>
          <a:prstGeom prst="rect">
            <a:avLst/>
          </a:prstGeom>
          <a:noFill/>
        </p:spPr>
        <p:txBody>
          <a:bodyPr wrap="square" rtlCol="0">
            <a:spAutoFit/>
          </a:bodyPr>
          <a:lstStyle/>
          <a:p>
            <a:r>
              <a:rPr lang="en-US" b="1" i="1" dirty="0">
                <a:solidFill>
                  <a:schemeClr val="bg1"/>
                </a:solidFill>
              </a:rPr>
              <a:t>Objective:</a:t>
            </a:r>
            <a:r>
              <a:rPr lang="en-US" dirty="0">
                <a:solidFill>
                  <a:schemeClr val="bg1"/>
                </a:solidFill>
              </a:rPr>
              <a:t> Provide visualization of Jira groups/clusters for the developer, and assign a cluster to a speculated known root-cause</a:t>
            </a:r>
            <a:endParaRPr lang="en-US" b="1" i="1" dirty="0">
              <a:solidFill>
                <a:schemeClr val="bg1"/>
              </a:solidFill>
            </a:endParaRPr>
          </a:p>
          <a:p>
            <a:r>
              <a:rPr lang="en-US" b="1" i="1" dirty="0">
                <a:solidFill>
                  <a:schemeClr val="bg1"/>
                </a:solidFill>
              </a:rPr>
              <a:t>Inputs:</a:t>
            </a:r>
          </a:p>
          <a:p>
            <a:pPr marL="285750" indent="-285750">
              <a:buFont typeface="Arial" panose="020B0604020202020204" pitchFamily="34" charset="0"/>
              <a:buChar char="•"/>
            </a:pPr>
            <a:r>
              <a:rPr lang="en-US" dirty="0">
                <a:solidFill>
                  <a:schemeClr val="bg1"/>
                </a:solidFill>
              </a:rPr>
              <a:t>Ensemble of clustering models (e.g. K-Means, GMM)</a:t>
            </a:r>
          </a:p>
          <a:p>
            <a:pPr marL="285750" indent="-285750">
              <a:buFont typeface="Arial" panose="020B0604020202020204" pitchFamily="34" charset="0"/>
              <a:buChar char="•"/>
            </a:pPr>
            <a:r>
              <a:rPr lang="en-US" dirty="0">
                <a:solidFill>
                  <a:schemeClr val="bg1"/>
                </a:solidFill>
              </a:rPr>
              <a:t>Set of known root causes specific to the assert</a:t>
            </a:r>
          </a:p>
          <a:p>
            <a:r>
              <a:rPr lang="en-US" b="1" i="1" dirty="0">
                <a:solidFill>
                  <a:schemeClr val="bg1"/>
                </a:solidFill>
              </a:rPr>
              <a:t>Outputs:</a:t>
            </a:r>
          </a:p>
          <a:p>
            <a:pPr marL="285750" indent="-285750">
              <a:buFont typeface="Arial" panose="020B0604020202020204" pitchFamily="34" charset="0"/>
              <a:buChar char="•"/>
            </a:pPr>
            <a:r>
              <a:rPr lang="en-US" dirty="0">
                <a:solidFill>
                  <a:schemeClr val="bg1"/>
                </a:solidFill>
              </a:rPr>
              <a:t>3D Cluster graphs</a:t>
            </a:r>
          </a:p>
          <a:p>
            <a:pPr marL="285750" indent="-285750">
              <a:buFont typeface="Arial" panose="020B0604020202020204" pitchFamily="34" charset="0"/>
              <a:buChar char="•"/>
            </a:pPr>
            <a:r>
              <a:rPr lang="en-US" dirty="0">
                <a:solidFill>
                  <a:schemeClr val="bg1"/>
                </a:solidFill>
              </a:rPr>
              <a:t>Clustering evaluation</a:t>
            </a:r>
          </a:p>
          <a:p>
            <a:pPr marL="285750" indent="-285750">
              <a:buFont typeface="Arial" panose="020B0604020202020204" pitchFamily="34" charset="0"/>
              <a:buChar char="•"/>
            </a:pPr>
            <a:r>
              <a:rPr lang="en-US" dirty="0">
                <a:solidFill>
                  <a:schemeClr val="bg1"/>
                </a:solidFill>
              </a:rPr>
              <a:t>Assignment of known root-causes to clusters of Jiras</a:t>
            </a:r>
          </a:p>
        </p:txBody>
      </p:sp>
    </p:spTree>
    <p:extLst>
      <p:ext uri="{BB962C8B-B14F-4D97-AF65-F5344CB8AC3E}">
        <p14:creationId xmlns:p14="http://schemas.microsoft.com/office/powerpoint/2010/main" val="253208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1.458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pic>
        <p:nvPicPr>
          <p:cNvPr id="2" name="Picture 1">
            <a:extLst>
              <a:ext uri="{FF2B5EF4-FFF2-40B4-BE49-F238E27FC236}">
                <a16:creationId xmlns:a16="http://schemas.microsoft.com/office/drawing/2014/main" id="{2E91A98E-F581-4AE0-81E1-B0B3BA27BC5D}"/>
              </a:ext>
            </a:extLst>
          </p:cNvPr>
          <p:cNvPicPr>
            <a:picLocks noChangeAspect="1"/>
          </p:cNvPicPr>
          <p:nvPr/>
        </p:nvPicPr>
        <p:blipFill>
          <a:blip r:embed="rId7"/>
          <a:stretch>
            <a:fillRect/>
          </a:stretch>
        </p:blipFill>
        <p:spPr>
          <a:xfrm>
            <a:off x="1878049" y="1096166"/>
            <a:ext cx="8435902" cy="4665667"/>
          </a:xfrm>
          <a:prstGeom prst="rect">
            <a:avLst/>
          </a:prstGeom>
        </p:spPr>
      </p:pic>
    </p:spTree>
    <p:extLst>
      <p:ext uri="{BB962C8B-B14F-4D97-AF65-F5344CB8AC3E}">
        <p14:creationId xmlns:p14="http://schemas.microsoft.com/office/powerpoint/2010/main" val="250889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nodePh="1">
                                  <p:stCondLst>
                                    <p:cond delay="750"/>
                                  </p:stCondLst>
                                  <p:endCondLst>
                                    <p:cond evt="begin" delay="0">
                                      <p:tn val="15"/>
                                    </p:cond>
                                  </p:end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35" presetClass="path" presetSubtype="0" decel="100000" fill="hold" grpId="1" nodeType="withEffect" nodePh="1">
                                  <p:stCondLst>
                                    <p:cond delay="750"/>
                                  </p:stCondLst>
                                  <p:endCondLst>
                                    <p:cond evt="begin" delay="0">
                                      <p:tn val="18"/>
                                    </p:cond>
                                  </p:endCondLst>
                                  <p:childTnLst>
                                    <p:animMotion origin="layout" path="M 0.06406 -7.40741E-7 L 6.25E-7 -7.40741E-7 " pathEditMode="relative" rAng="0" ptsTypes="AA">
                                      <p:cBhvr>
                                        <p:cTn id="19"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pic>
        <p:nvPicPr>
          <p:cNvPr id="3" name="Picture 2">
            <a:extLst>
              <a:ext uri="{FF2B5EF4-FFF2-40B4-BE49-F238E27FC236}">
                <a16:creationId xmlns:a16="http://schemas.microsoft.com/office/drawing/2014/main" id="{CEB95EF6-A43C-4207-8790-BE649EF41B42}"/>
              </a:ext>
            </a:extLst>
          </p:cNvPr>
          <p:cNvPicPr>
            <a:picLocks noChangeAspect="1"/>
          </p:cNvPicPr>
          <p:nvPr/>
        </p:nvPicPr>
        <p:blipFill>
          <a:blip r:embed="rId7"/>
          <a:stretch>
            <a:fillRect/>
          </a:stretch>
        </p:blipFill>
        <p:spPr>
          <a:xfrm>
            <a:off x="2460945" y="312948"/>
            <a:ext cx="7270110" cy="6210838"/>
          </a:xfrm>
          <a:prstGeom prst="rect">
            <a:avLst/>
          </a:prstGeom>
        </p:spPr>
      </p:pic>
    </p:spTree>
    <p:extLst>
      <p:ext uri="{BB962C8B-B14F-4D97-AF65-F5344CB8AC3E}">
        <p14:creationId xmlns:p14="http://schemas.microsoft.com/office/powerpoint/2010/main" val="85663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nodePh="1">
                                  <p:stCondLst>
                                    <p:cond delay="750"/>
                                  </p:stCondLst>
                                  <p:endCondLst>
                                    <p:cond evt="begin" delay="0">
                                      <p:tn val="15"/>
                                    </p:cond>
                                  </p:end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35" presetClass="path" presetSubtype="0" decel="100000" fill="hold" grpId="1" nodeType="withEffect" nodePh="1">
                                  <p:stCondLst>
                                    <p:cond delay="750"/>
                                  </p:stCondLst>
                                  <p:endCondLst>
                                    <p:cond evt="begin" delay="0">
                                      <p:tn val="18"/>
                                    </p:cond>
                                  </p:endCondLst>
                                  <p:childTnLst>
                                    <p:animMotion origin="layout" path="M 0.06406 -7.40741E-7 L 6.25E-7 -7.40741E-7 " pathEditMode="relative" rAng="0" ptsTypes="AA">
                                      <p:cBhvr>
                                        <p:cTn id="19"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Cont.</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8688327"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Phase 3: Visualization</a:t>
            </a:r>
          </a:p>
        </p:txBody>
      </p:sp>
      <p:pic>
        <p:nvPicPr>
          <p:cNvPr id="8" name="Picture 7" descr="Chart, scatter chart&#10;&#10;Description automatically generated">
            <a:extLst>
              <a:ext uri="{FF2B5EF4-FFF2-40B4-BE49-F238E27FC236}">
                <a16:creationId xmlns:a16="http://schemas.microsoft.com/office/drawing/2014/main" id="{C6C92135-E2FA-4E8F-8D3F-642C194B4279}"/>
              </a:ext>
            </a:extLst>
          </p:cNvPr>
          <p:cNvPicPr>
            <a:picLocks noChangeAspect="1"/>
          </p:cNvPicPr>
          <p:nvPr/>
        </p:nvPicPr>
        <p:blipFill>
          <a:blip r:embed="rId7"/>
          <a:stretch>
            <a:fillRect/>
          </a:stretch>
        </p:blipFill>
        <p:spPr>
          <a:xfrm>
            <a:off x="689589" y="2421843"/>
            <a:ext cx="5221314" cy="4374966"/>
          </a:xfrm>
          <a:prstGeom prst="rect">
            <a:avLst/>
          </a:prstGeom>
        </p:spPr>
      </p:pic>
      <p:pic>
        <p:nvPicPr>
          <p:cNvPr id="9" name="Picture 8" descr="Chart, scatter chart&#10;&#10;Description automatically generated">
            <a:extLst>
              <a:ext uri="{FF2B5EF4-FFF2-40B4-BE49-F238E27FC236}">
                <a16:creationId xmlns:a16="http://schemas.microsoft.com/office/drawing/2014/main" id="{C137E989-91A0-4BE3-A9AF-C2D2C9972E1D}"/>
              </a:ext>
            </a:extLst>
          </p:cNvPr>
          <p:cNvPicPr>
            <a:picLocks noChangeAspect="1"/>
          </p:cNvPicPr>
          <p:nvPr/>
        </p:nvPicPr>
        <p:blipFill>
          <a:blip r:embed="rId8"/>
          <a:stretch>
            <a:fillRect/>
          </a:stretch>
        </p:blipFill>
        <p:spPr>
          <a:xfrm>
            <a:off x="6259487" y="2421843"/>
            <a:ext cx="5221314" cy="4374966"/>
          </a:xfrm>
          <a:prstGeom prst="rect">
            <a:avLst/>
          </a:prstGeom>
        </p:spPr>
      </p:pic>
    </p:spTree>
    <p:extLst>
      <p:ext uri="{BB962C8B-B14F-4D97-AF65-F5344CB8AC3E}">
        <p14:creationId xmlns:p14="http://schemas.microsoft.com/office/powerpoint/2010/main" val="96177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4.16667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Cont.</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8688327"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Phase 3: Model Evaluation</a:t>
            </a:r>
          </a:p>
        </p:txBody>
      </p:sp>
      <p:pic>
        <p:nvPicPr>
          <p:cNvPr id="5" name="Picture 4" descr="Chart, line chart&#10;&#10;Description automatically generated">
            <a:extLst>
              <a:ext uri="{FF2B5EF4-FFF2-40B4-BE49-F238E27FC236}">
                <a16:creationId xmlns:a16="http://schemas.microsoft.com/office/drawing/2014/main" id="{F38D83F1-1458-418E-BAEF-A9F30668BE35}"/>
              </a:ext>
            </a:extLst>
          </p:cNvPr>
          <p:cNvPicPr>
            <a:picLocks noChangeAspect="1"/>
          </p:cNvPicPr>
          <p:nvPr/>
        </p:nvPicPr>
        <p:blipFill>
          <a:blip r:embed="rId7"/>
          <a:stretch>
            <a:fillRect/>
          </a:stretch>
        </p:blipFill>
        <p:spPr>
          <a:xfrm>
            <a:off x="6232959" y="2515698"/>
            <a:ext cx="5110095" cy="3871447"/>
          </a:xfrm>
          <a:prstGeom prst="rect">
            <a:avLst/>
          </a:prstGeom>
        </p:spPr>
      </p:pic>
      <p:pic>
        <p:nvPicPr>
          <p:cNvPr id="9" name="Picture 8" descr="Chart, line chart&#10;&#10;Description automatically generated">
            <a:extLst>
              <a:ext uri="{FF2B5EF4-FFF2-40B4-BE49-F238E27FC236}">
                <a16:creationId xmlns:a16="http://schemas.microsoft.com/office/drawing/2014/main" id="{4BCB56AD-7D58-43F0-8964-A703F9F35BA4}"/>
              </a:ext>
            </a:extLst>
          </p:cNvPr>
          <p:cNvPicPr>
            <a:picLocks noChangeAspect="1"/>
          </p:cNvPicPr>
          <p:nvPr/>
        </p:nvPicPr>
        <p:blipFill>
          <a:blip r:embed="rId8"/>
          <a:stretch>
            <a:fillRect/>
          </a:stretch>
        </p:blipFill>
        <p:spPr>
          <a:xfrm>
            <a:off x="409927" y="2515698"/>
            <a:ext cx="5274847" cy="3871447"/>
          </a:xfrm>
          <a:prstGeom prst="rect">
            <a:avLst/>
          </a:prstGeom>
        </p:spPr>
      </p:pic>
    </p:spTree>
    <p:extLst>
      <p:ext uri="{BB962C8B-B14F-4D97-AF65-F5344CB8AC3E}">
        <p14:creationId xmlns:p14="http://schemas.microsoft.com/office/powerpoint/2010/main" val="213243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4.16667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Cont.</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8688327"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Phase 3: Model Evaluation</a:t>
            </a:r>
          </a:p>
        </p:txBody>
      </p:sp>
      <p:pic>
        <p:nvPicPr>
          <p:cNvPr id="5" name="Picture 4" descr="Chart, line chart&#10;&#10;Description automatically generated">
            <a:extLst>
              <a:ext uri="{FF2B5EF4-FFF2-40B4-BE49-F238E27FC236}">
                <a16:creationId xmlns:a16="http://schemas.microsoft.com/office/drawing/2014/main" id="{0BD6EB62-CEA8-4278-BF69-4F382C9F9E19}"/>
              </a:ext>
            </a:extLst>
          </p:cNvPr>
          <p:cNvPicPr>
            <a:picLocks noChangeAspect="1"/>
          </p:cNvPicPr>
          <p:nvPr/>
        </p:nvPicPr>
        <p:blipFill>
          <a:blip r:embed="rId7"/>
          <a:stretch>
            <a:fillRect/>
          </a:stretch>
        </p:blipFill>
        <p:spPr>
          <a:xfrm>
            <a:off x="6516679" y="2443510"/>
            <a:ext cx="5227301" cy="4015824"/>
          </a:xfrm>
          <a:prstGeom prst="rect">
            <a:avLst/>
          </a:prstGeom>
        </p:spPr>
      </p:pic>
      <p:pic>
        <p:nvPicPr>
          <p:cNvPr id="11" name="Picture 10" descr="A picture containing text, antenna&#10;&#10;Description automatically generated">
            <a:extLst>
              <a:ext uri="{FF2B5EF4-FFF2-40B4-BE49-F238E27FC236}">
                <a16:creationId xmlns:a16="http://schemas.microsoft.com/office/drawing/2014/main" id="{DB04E30B-1065-4D7F-8C5E-D43510B02CC7}"/>
              </a:ext>
            </a:extLst>
          </p:cNvPr>
          <p:cNvPicPr>
            <a:picLocks noChangeAspect="1"/>
          </p:cNvPicPr>
          <p:nvPr/>
        </p:nvPicPr>
        <p:blipFill>
          <a:blip r:embed="rId8"/>
          <a:stretch>
            <a:fillRect/>
          </a:stretch>
        </p:blipFill>
        <p:spPr>
          <a:xfrm>
            <a:off x="523661" y="2444232"/>
            <a:ext cx="5367519" cy="4021432"/>
          </a:xfrm>
          <a:prstGeom prst="rect">
            <a:avLst/>
          </a:prstGeom>
        </p:spPr>
      </p:pic>
    </p:spTree>
    <p:extLst>
      <p:ext uri="{BB962C8B-B14F-4D97-AF65-F5344CB8AC3E}">
        <p14:creationId xmlns:p14="http://schemas.microsoft.com/office/powerpoint/2010/main" val="309687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4.16667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83879" y="259984"/>
            <a:ext cx="10718800" cy="698500"/>
          </a:xfrm>
        </p:spPr>
        <p:txBody>
          <a:bodyPr/>
          <a:lstStyle/>
          <a:p>
            <a:r>
              <a:rPr lang="en-US" dirty="0">
                <a:solidFill>
                  <a:schemeClr val="bg1"/>
                </a:solidFill>
              </a:rPr>
              <a:t>Jira Mining Flow</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pic>
        <p:nvPicPr>
          <p:cNvPr id="3" name="Picture 2">
            <a:extLst>
              <a:ext uri="{FF2B5EF4-FFF2-40B4-BE49-F238E27FC236}">
                <a16:creationId xmlns:a16="http://schemas.microsoft.com/office/drawing/2014/main" id="{4D040314-6DCC-41F1-99C7-430B16258CAB}"/>
              </a:ext>
            </a:extLst>
          </p:cNvPr>
          <p:cNvPicPr>
            <a:picLocks noChangeAspect="1"/>
          </p:cNvPicPr>
          <p:nvPr/>
        </p:nvPicPr>
        <p:blipFill>
          <a:blip r:embed="rId7"/>
          <a:stretch>
            <a:fillRect/>
          </a:stretch>
        </p:blipFill>
        <p:spPr>
          <a:xfrm>
            <a:off x="1927539" y="958484"/>
            <a:ext cx="8336922" cy="5825647"/>
          </a:xfrm>
          <a:prstGeom prst="rect">
            <a:avLst/>
          </a:prstGeom>
        </p:spPr>
      </p:pic>
    </p:spTree>
    <p:extLst>
      <p:ext uri="{BB962C8B-B14F-4D97-AF65-F5344CB8AC3E}">
        <p14:creationId xmlns:p14="http://schemas.microsoft.com/office/powerpoint/2010/main" val="85090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3 1.11111E-6 L -4.375E-6 1.11111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pic>
        <p:nvPicPr>
          <p:cNvPr id="2" name="Picture 1">
            <a:extLst>
              <a:ext uri="{FF2B5EF4-FFF2-40B4-BE49-F238E27FC236}">
                <a16:creationId xmlns:a16="http://schemas.microsoft.com/office/drawing/2014/main" id="{2DF3A03E-27DC-4839-8ABC-B9ACEA36FB6D}"/>
              </a:ext>
            </a:extLst>
          </p:cNvPr>
          <p:cNvPicPr>
            <a:picLocks noChangeAspect="1"/>
          </p:cNvPicPr>
          <p:nvPr/>
        </p:nvPicPr>
        <p:blipFill>
          <a:blip r:embed="rId7"/>
          <a:stretch>
            <a:fillRect/>
          </a:stretch>
        </p:blipFill>
        <p:spPr>
          <a:xfrm>
            <a:off x="1222744" y="0"/>
            <a:ext cx="10969256" cy="5014865"/>
          </a:xfrm>
          <a:prstGeom prst="rect">
            <a:avLst/>
          </a:prstGeom>
        </p:spPr>
      </p:pic>
      <p:pic>
        <p:nvPicPr>
          <p:cNvPr id="8" name="Picture 7">
            <a:extLst>
              <a:ext uri="{FF2B5EF4-FFF2-40B4-BE49-F238E27FC236}">
                <a16:creationId xmlns:a16="http://schemas.microsoft.com/office/drawing/2014/main" id="{90F88A53-345A-4A4C-BFBE-1F8DFBFB0CD9}"/>
              </a:ext>
            </a:extLst>
          </p:cNvPr>
          <p:cNvPicPr>
            <a:picLocks noChangeAspect="1"/>
          </p:cNvPicPr>
          <p:nvPr/>
        </p:nvPicPr>
        <p:blipFill>
          <a:blip r:embed="rId8"/>
          <a:stretch>
            <a:fillRect/>
          </a:stretch>
        </p:blipFill>
        <p:spPr>
          <a:xfrm>
            <a:off x="223428" y="4091842"/>
            <a:ext cx="5741682" cy="2766158"/>
          </a:xfrm>
          <a:prstGeom prst="rect">
            <a:avLst/>
          </a:prstGeom>
        </p:spPr>
      </p:pic>
    </p:spTree>
    <p:extLst>
      <p:ext uri="{BB962C8B-B14F-4D97-AF65-F5344CB8AC3E}">
        <p14:creationId xmlns:p14="http://schemas.microsoft.com/office/powerpoint/2010/main" val="293347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nodePh="1">
                                  <p:stCondLst>
                                    <p:cond delay="750"/>
                                  </p:stCondLst>
                                  <p:endCondLst>
                                    <p:cond evt="begin" delay="0">
                                      <p:tn val="15"/>
                                    </p:cond>
                                  </p:end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35" presetClass="path" presetSubtype="0" decel="100000" fill="hold" grpId="1" nodeType="withEffect" nodePh="1">
                                  <p:stCondLst>
                                    <p:cond delay="750"/>
                                  </p:stCondLst>
                                  <p:endCondLst>
                                    <p:cond evt="begin" delay="0">
                                      <p:tn val="18"/>
                                    </p:cond>
                                  </p:endCondLst>
                                  <p:childTnLst>
                                    <p:animMotion origin="layout" path="M 0.06406 -7.40741E-7 L 6.25E-7 -7.40741E-7 " pathEditMode="relative" rAng="0" ptsTypes="AA">
                                      <p:cBhvr>
                                        <p:cTn id="19"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1499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Additional Contributions</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Completed Related Tasks </a:t>
            </a:r>
          </a:p>
        </p:txBody>
      </p:sp>
      <p:pic>
        <p:nvPicPr>
          <p:cNvPr id="8" name="Graphic 7" descr="Bullseye">
            <a:extLst>
              <a:ext uri="{FF2B5EF4-FFF2-40B4-BE49-F238E27FC236}">
                <a16:creationId xmlns:a16="http://schemas.microsoft.com/office/drawing/2014/main" id="{78BE25DE-F1D7-4B7B-9E11-F2CB457C44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117" y="3468347"/>
            <a:ext cx="698203" cy="698203"/>
          </a:xfrm>
          <a:prstGeom prst="rect">
            <a:avLst/>
          </a:prstGeom>
        </p:spPr>
      </p:pic>
      <p:pic>
        <p:nvPicPr>
          <p:cNvPr id="9" name="Graphic 8" descr="Bullseye">
            <a:extLst>
              <a:ext uri="{FF2B5EF4-FFF2-40B4-BE49-F238E27FC236}">
                <a16:creationId xmlns:a16="http://schemas.microsoft.com/office/drawing/2014/main" id="{BC822E56-34BD-472A-8739-31217A9C367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661117" y="4254138"/>
            <a:ext cx="698203" cy="698203"/>
          </a:xfrm>
          <a:prstGeom prst="rect">
            <a:avLst/>
          </a:prstGeom>
        </p:spPr>
      </p:pic>
      <p:pic>
        <p:nvPicPr>
          <p:cNvPr id="10" name="Graphic 9" descr="Bullseye">
            <a:extLst>
              <a:ext uri="{FF2B5EF4-FFF2-40B4-BE49-F238E27FC236}">
                <a16:creationId xmlns:a16="http://schemas.microsoft.com/office/drawing/2014/main" id="{5F245298-AFA8-437B-AF54-EE0ED9E2D851}"/>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656451" y="5039929"/>
            <a:ext cx="698203" cy="698203"/>
          </a:xfrm>
          <a:prstGeom prst="rect">
            <a:avLst/>
          </a:prstGeom>
        </p:spPr>
      </p:pic>
      <p:sp>
        <p:nvSpPr>
          <p:cNvPr id="11" name="TextBox 10">
            <a:extLst>
              <a:ext uri="{FF2B5EF4-FFF2-40B4-BE49-F238E27FC236}">
                <a16:creationId xmlns:a16="http://schemas.microsoft.com/office/drawing/2014/main" id="{462E0D9A-8124-4F13-A4A1-B2BABE2C5708}"/>
              </a:ext>
            </a:extLst>
          </p:cNvPr>
          <p:cNvSpPr txBox="1"/>
          <p:nvPr/>
        </p:nvSpPr>
        <p:spPr>
          <a:xfrm>
            <a:off x="1475990" y="3626118"/>
            <a:ext cx="6641960" cy="369332"/>
          </a:xfrm>
          <a:prstGeom prst="rect">
            <a:avLst/>
          </a:prstGeom>
          <a:noFill/>
        </p:spPr>
        <p:txBody>
          <a:bodyPr wrap="square" rtlCol="0">
            <a:spAutoFit/>
          </a:bodyPr>
          <a:lstStyle/>
          <a:p>
            <a:r>
              <a:rPr lang="en-US" dirty="0">
                <a:solidFill>
                  <a:schemeClr val="bg1"/>
                </a:solidFill>
              </a:rPr>
              <a:t>Script to convert JIRA custom field mappings</a:t>
            </a:r>
          </a:p>
        </p:txBody>
      </p:sp>
      <p:sp>
        <p:nvSpPr>
          <p:cNvPr id="12" name="TextBox 11">
            <a:extLst>
              <a:ext uri="{FF2B5EF4-FFF2-40B4-BE49-F238E27FC236}">
                <a16:creationId xmlns:a16="http://schemas.microsoft.com/office/drawing/2014/main" id="{A8C2C9DE-C424-4E47-AEF5-381DD3035469}"/>
              </a:ext>
            </a:extLst>
          </p:cNvPr>
          <p:cNvSpPr txBox="1"/>
          <p:nvPr/>
        </p:nvSpPr>
        <p:spPr>
          <a:xfrm>
            <a:off x="1475990" y="4400074"/>
            <a:ext cx="6641960" cy="369332"/>
          </a:xfrm>
          <a:prstGeom prst="rect">
            <a:avLst/>
          </a:prstGeom>
          <a:noFill/>
        </p:spPr>
        <p:txBody>
          <a:bodyPr wrap="square" rtlCol="0">
            <a:spAutoFit/>
          </a:bodyPr>
          <a:lstStyle/>
          <a:p>
            <a:r>
              <a:rPr lang="en-US" dirty="0">
                <a:solidFill>
                  <a:schemeClr val="bg1"/>
                </a:solidFill>
              </a:rPr>
              <a:t>Preprocessing API within RAAD (Collaborated with Daniel)</a:t>
            </a:r>
          </a:p>
        </p:txBody>
      </p:sp>
      <p:sp>
        <p:nvSpPr>
          <p:cNvPr id="13" name="TextBox 12">
            <a:extLst>
              <a:ext uri="{FF2B5EF4-FFF2-40B4-BE49-F238E27FC236}">
                <a16:creationId xmlns:a16="http://schemas.microsoft.com/office/drawing/2014/main" id="{7B2CE282-7FAE-452F-96BC-ADBFD0F7208F}"/>
              </a:ext>
            </a:extLst>
          </p:cNvPr>
          <p:cNvSpPr txBox="1"/>
          <p:nvPr/>
        </p:nvSpPr>
        <p:spPr>
          <a:xfrm>
            <a:off x="1475990" y="5065864"/>
            <a:ext cx="6641960" cy="646331"/>
          </a:xfrm>
          <a:prstGeom prst="rect">
            <a:avLst/>
          </a:prstGeom>
          <a:noFill/>
        </p:spPr>
        <p:txBody>
          <a:bodyPr wrap="square" rtlCol="0">
            <a:spAutoFit/>
          </a:bodyPr>
          <a:lstStyle/>
          <a:p>
            <a:r>
              <a:rPr lang="en-US" dirty="0">
                <a:solidFill>
                  <a:schemeClr val="bg1"/>
                </a:solidFill>
              </a:rPr>
              <a:t>Creation of Agile/Scrum Weekly Update Template (Content developed by Joe)</a:t>
            </a:r>
          </a:p>
        </p:txBody>
      </p:sp>
      <p:pic>
        <p:nvPicPr>
          <p:cNvPr id="14" name="Graphic 13" descr="Bullseye">
            <a:extLst>
              <a:ext uri="{FF2B5EF4-FFF2-40B4-BE49-F238E27FC236}">
                <a16:creationId xmlns:a16="http://schemas.microsoft.com/office/drawing/2014/main" id="{E841633D-0CF9-4C39-B2D9-09B5B60E1E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451" y="2717531"/>
            <a:ext cx="698203" cy="698203"/>
          </a:xfrm>
          <a:prstGeom prst="rect">
            <a:avLst/>
          </a:prstGeom>
        </p:spPr>
      </p:pic>
      <p:sp>
        <p:nvSpPr>
          <p:cNvPr id="15" name="TextBox 14">
            <a:extLst>
              <a:ext uri="{FF2B5EF4-FFF2-40B4-BE49-F238E27FC236}">
                <a16:creationId xmlns:a16="http://schemas.microsoft.com/office/drawing/2014/main" id="{94CD7C0F-0DA9-4E4C-9C3C-9E76086272F3}"/>
              </a:ext>
            </a:extLst>
          </p:cNvPr>
          <p:cNvSpPr txBox="1"/>
          <p:nvPr/>
        </p:nvSpPr>
        <p:spPr>
          <a:xfrm>
            <a:off x="1475990" y="2743466"/>
            <a:ext cx="6641960" cy="646331"/>
          </a:xfrm>
          <a:prstGeom prst="rect">
            <a:avLst/>
          </a:prstGeom>
          <a:noFill/>
        </p:spPr>
        <p:txBody>
          <a:bodyPr wrap="square" rtlCol="0">
            <a:spAutoFit/>
          </a:bodyPr>
          <a:lstStyle/>
          <a:p>
            <a:r>
              <a:rPr lang="en-US" dirty="0">
                <a:solidFill>
                  <a:schemeClr val="bg1"/>
                </a:solidFill>
              </a:rPr>
              <a:t>IDF Submission for Jira </a:t>
            </a:r>
            <a:r>
              <a:rPr lang="en-US" dirty="0" err="1">
                <a:solidFill>
                  <a:schemeClr val="bg1"/>
                </a:solidFill>
              </a:rPr>
              <a:t>Autolabeling</a:t>
            </a:r>
            <a:r>
              <a:rPr lang="en-US" dirty="0">
                <a:solidFill>
                  <a:schemeClr val="bg1"/>
                </a:solidFill>
              </a:rPr>
              <a:t> (Huge thanks to Jim for the guidance </a:t>
            </a:r>
            <a:r>
              <a:rPr lang="en-US" dirty="0">
                <a:solidFill>
                  <a:schemeClr val="bg1"/>
                </a:solidFill>
                <a:sym typeface="Wingdings" panose="05000000000000000000" pitchFamily="2" charset="2"/>
              </a:rPr>
              <a:t></a:t>
            </a:r>
            <a:r>
              <a:rPr lang="en-US" dirty="0">
                <a:solidFill>
                  <a:schemeClr val="bg1"/>
                </a:solidFill>
              </a:rPr>
              <a:t>)</a:t>
            </a:r>
          </a:p>
        </p:txBody>
      </p:sp>
      <p:pic>
        <p:nvPicPr>
          <p:cNvPr id="16" name="Graphic 15" descr="Bullseye">
            <a:extLst>
              <a:ext uri="{FF2B5EF4-FFF2-40B4-BE49-F238E27FC236}">
                <a16:creationId xmlns:a16="http://schemas.microsoft.com/office/drawing/2014/main" id="{A0418A3E-1F46-4B38-8A6E-E6C4B9E632B0}"/>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651785" y="5849676"/>
            <a:ext cx="698203" cy="698203"/>
          </a:xfrm>
          <a:prstGeom prst="rect">
            <a:avLst/>
          </a:prstGeom>
        </p:spPr>
      </p:pic>
      <p:sp>
        <p:nvSpPr>
          <p:cNvPr id="17" name="TextBox 16">
            <a:extLst>
              <a:ext uri="{FF2B5EF4-FFF2-40B4-BE49-F238E27FC236}">
                <a16:creationId xmlns:a16="http://schemas.microsoft.com/office/drawing/2014/main" id="{14A1F764-D630-4B39-9B14-58AC4F5A80E7}"/>
              </a:ext>
            </a:extLst>
          </p:cNvPr>
          <p:cNvSpPr txBox="1"/>
          <p:nvPr/>
        </p:nvSpPr>
        <p:spPr>
          <a:xfrm>
            <a:off x="1471324" y="6014111"/>
            <a:ext cx="6641960" cy="369332"/>
          </a:xfrm>
          <a:prstGeom prst="rect">
            <a:avLst/>
          </a:prstGeom>
          <a:noFill/>
        </p:spPr>
        <p:txBody>
          <a:bodyPr wrap="square" rtlCol="0">
            <a:spAutoFit/>
          </a:bodyPr>
          <a:lstStyle/>
          <a:p>
            <a:r>
              <a:rPr lang="en-US" dirty="0">
                <a:solidFill>
                  <a:schemeClr val="bg1"/>
                </a:solidFill>
              </a:rPr>
              <a:t>How-to Wiki to Setup RAAD to Work Overnight</a:t>
            </a:r>
          </a:p>
        </p:txBody>
      </p:sp>
    </p:spTree>
    <p:extLst>
      <p:ext uri="{BB962C8B-B14F-4D97-AF65-F5344CB8AC3E}">
        <p14:creationId xmlns:p14="http://schemas.microsoft.com/office/powerpoint/2010/main" val="372051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3.333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P spid="11" grpId="0"/>
      <p:bldP spid="12" grpId="0"/>
      <p:bldP spid="13" grpId="0"/>
      <p:bldP spid="15"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Additional Contributions Cont.</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8826551"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Phase 1 Auxiliary Step: Custom Field Mapping</a:t>
            </a:r>
          </a:p>
        </p:txBody>
      </p:sp>
      <p:pic>
        <p:nvPicPr>
          <p:cNvPr id="9" name="Picture 8">
            <a:extLst>
              <a:ext uri="{FF2B5EF4-FFF2-40B4-BE49-F238E27FC236}">
                <a16:creationId xmlns:a16="http://schemas.microsoft.com/office/drawing/2014/main" id="{EB49F64B-603D-4C27-81E8-055567722C65}"/>
              </a:ext>
            </a:extLst>
          </p:cNvPr>
          <p:cNvPicPr>
            <a:picLocks noChangeAspect="1"/>
          </p:cNvPicPr>
          <p:nvPr/>
        </p:nvPicPr>
        <p:blipFill rotWithShape="1">
          <a:blip r:embed="rId7"/>
          <a:srcRect l="9903" t="68374" r="26721"/>
          <a:stretch/>
        </p:blipFill>
        <p:spPr>
          <a:xfrm>
            <a:off x="463927" y="3391786"/>
            <a:ext cx="3806455" cy="1327676"/>
          </a:xfrm>
          <a:prstGeom prst="rect">
            <a:avLst/>
          </a:prstGeom>
        </p:spPr>
      </p:pic>
      <p:sp>
        <p:nvSpPr>
          <p:cNvPr id="3" name="TextBox 2">
            <a:extLst>
              <a:ext uri="{FF2B5EF4-FFF2-40B4-BE49-F238E27FC236}">
                <a16:creationId xmlns:a16="http://schemas.microsoft.com/office/drawing/2014/main" id="{69942F14-A57C-44AC-B0B3-B96E03D2AE1D}"/>
              </a:ext>
            </a:extLst>
          </p:cNvPr>
          <p:cNvSpPr txBox="1"/>
          <p:nvPr/>
        </p:nvSpPr>
        <p:spPr>
          <a:xfrm>
            <a:off x="2606047" y="2700272"/>
            <a:ext cx="7281160" cy="400110"/>
          </a:xfrm>
          <a:prstGeom prst="rect">
            <a:avLst/>
          </a:prstGeom>
          <a:noFill/>
        </p:spPr>
        <p:txBody>
          <a:bodyPr wrap="none" rtlCol="0">
            <a:spAutoFit/>
          </a:bodyPr>
          <a:lstStyle/>
          <a:p>
            <a:r>
              <a:rPr lang="en-US" sz="2000" b="1" dirty="0">
                <a:solidFill>
                  <a:schemeClr val="bg1"/>
                </a:solidFill>
              </a:rPr>
              <a:t>Problem: </a:t>
            </a:r>
            <a:r>
              <a:rPr lang="en-US" sz="2000" dirty="0">
                <a:solidFill>
                  <a:schemeClr val="bg1"/>
                </a:solidFill>
              </a:rPr>
              <a:t>“</a:t>
            </a:r>
            <a:r>
              <a:rPr lang="en-US" sz="2000" dirty="0">
                <a:solidFill>
                  <a:srgbClr val="00AEEF"/>
                </a:solidFill>
                <a:latin typeface="Consolas" panose="020B0609020204030204" pitchFamily="49" charset="0"/>
              </a:rPr>
              <a:t>customfield_18223</a:t>
            </a:r>
            <a:r>
              <a:rPr lang="en-US" sz="2000" dirty="0">
                <a:solidFill>
                  <a:schemeClr val="bg1"/>
                </a:solidFill>
              </a:rPr>
              <a:t>” is not a meaningful field title…</a:t>
            </a:r>
          </a:p>
        </p:txBody>
      </p:sp>
      <p:pic>
        <p:nvPicPr>
          <p:cNvPr id="5" name="Picture 4">
            <a:extLst>
              <a:ext uri="{FF2B5EF4-FFF2-40B4-BE49-F238E27FC236}">
                <a16:creationId xmlns:a16="http://schemas.microsoft.com/office/drawing/2014/main" id="{7AEB9302-25BC-4811-989D-FDDF096D66D5}"/>
              </a:ext>
            </a:extLst>
          </p:cNvPr>
          <p:cNvPicPr>
            <a:picLocks noChangeAspect="1"/>
          </p:cNvPicPr>
          <p:nvPr/>
        </p:nvPicPr>
        <p:blipFill>
          <a:blip r:embed="rId8"/>
          <a:stretch>
            <a:fillRect/>
          </a:stretch>
        </p:blipFill>
        <p:spPr>
          <a:xfrm>
            <a:off x="4347718" y="3391786"/>
            <a:ext cx="3925983" cy="3184267"/>
          </a:xfrm>
          <a:prstGeom prst="rect">
            <a:avLst/>
          </a:prstGeom>
        </p:spPr>
      </p:pic>
      <p:sp>
        <p:nvSpPr>
          <p:cNvPr id="8" name="Rectangle 7">
            <a:extLst>
              <a:ext uri="{FF2B5EF4-FFF2-40B4-BE49-F238E27FC236}">
                <a16:creationId xmlns:a16="http://schemas.microsoft.com/office/drawing/2014/main" id="{213C5DC5-6A57-461C-970A-4CCB2D50ED60}"/>
              </a:ext>
            </a:extLst>
          </p:cNvPr>
          <p:cNvSpPr/>
          <p:nvPr/>
        </p:nvSpPr>
        <p:spPr>
          <a:xfrm>
            <a:off x="5114260" y="3561907"/>
            <a:ext cx="2264735" cy="297712"/>
          </a:xfrm>
          <a:prstGeom prst="rect">
            <a:avLst/>
          </a:prstGeom>
          <a:noFill/>
          <a:ln>
            <a:solidFill>
              <a:srgbClr val="FFFF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69C21D-992E-4CA8-B12F-E9C3496D02A0}"/>
              </a:ext>
            </a:extLst>
          </p:cNvPr>
          <p:cNvSpPr/>
          <p:nvPr/>
        </p:nvSpPr>
        <p:spPr>
          <a:xfrm>
            <a:off x="5178341" y="5904614"/>
            <a:ext cx="2264735" cy="297712"/>
          </a:xfrm>
          <a:prstGeom prst="rect">
            <a:avLst/>
          </a:prstGeom>
          <a:noFill/>
          <a:ln>
            <a:solidFill>
              <a:srgbClr val="FFFF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0251BA6-B223-42AB-950A-86AC569BEA4A}"/>
              </a:ext>
            </a:extLst>
          </p:cNvPr>
          <p:cNvPicPr>
            <a:picLocks noChangeAspect="1"/>
          </p:cNvPicPr>
          <p:nvPr/>
        </p:nvPicPr>
        <p:blipFill>
          <a:blip r:embed="rId9"/>
          <a:stretch>
            <a:fillRect/>
          </a:stretch>
        </p:blipFill>
        <p:spPr>
          <a:xfrm>
            <a:off x="8803947" y="3366223"/>
            <a:ext cx="3289174" cy="3209830"/>
          </a:xfrm>
          <a:prstGeom prst="rect">
            <a:avLst/>
          </a:prstGeom>
        </p:spPr>
      </p:pic>
      <p:cxnSp>
        <p:nvCxnSpPr>
          <p:cNvPr id="15" name="Connector: Elbow 14">
            <a:extLst>
              <a:ext uri="{FF2B5EF4-FFF2-40B4-BE49-F238E27FC236}">
                <a16:creationId xmlns:a16="http://schemas.microsoft.com/office/drawing/2014/main" id="{09A3AADB-694A-4C04-8C80-02295CB0EF52}"/>
              </a:ext>
            </a:extLst>
          </p:cNvPr>
          <p:cNvCxnSpPr>
            <a:cxnSpLocks/>
          </p:cNvCxnSpPr>
          <p:nvPr/>
        </p:nvCxnSpPr>
        <p:spPr>
          <a:xfrm>
            <a:off x="1413886" y="4745025"/>
            <a:ext cx="2933830" cy="1159589"/>
          </a:xfrm>
          <a:prstGeom prst="bentConnector3">
            <a:avLst>
              <a:gd name="adj1" fmla="val 1437"/>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59ED6337-7A6E-4978-B542-FA88072D4086}"/>
              </a:ext>
            </a:extLst>
          </p:cNvPr>
          <p:cNvSpPr txBox="1"/>
          <p:nvPr/>
        </p:nvSpPr>
        <p:spPr>
          <a:xfrm>
            <a:off x="1460699" y="5006847"/>
            <a:ext cx="2414773" cy="923330"/>
          </a:xfrm>
          <a:prstGeom prst="rect">
            <a:avLst/>
          </a:prstGeom>
          <a:noFill/>
        </p:spPr>
        <p:txBody>
          <a:bodyPr wrap="square" rtlCol="0">
            <a:spAutoFit/>
          </a:bodyPr>
          <a:lstStyle/>
          <a:p>
            <a:r>
              <a:rPr lang="en-US" b="1" dirty="0">
                <a:solidFill>
                  <a:schemeClr val="bg1"/>
                </a:solidFill>
              </a:rPr>
              <a:t>Utilize Jira field-descriptions to create mapping</a:t>
            </a:r>
          </a:p>
        </p:txBody>
      </p:sp>
      <p:cxnSp>
        <p:nvCxnSpPr>
          <p:cNvPr id="38" name="Straight Arrow Connector 37">
            <a:extLst>
              <a:ext uri="{FF2B5EF4-FFF2-40B4-BE49-F238E27FC236}">
                <a16:creationId xmlns:a16="http://schemas.microsoft.com/office/drawing/2014/main" id="{8B1ACD2B-6CFD-4269-B50C-28F6C3965589}"/>
              </a:ext>
            </a:extLst>
          </p:cNvPr>
          <p:cNvCxnSpPr>
            <a:cxnSpLocks/>
          </p:cNvCxnSpPr>
          <p:nvPr/>
        </p:nvCxnSpPr>
        <p:spPr>
          <a:xfrm flipV="1">
            <a:off x="8273701" y="5006847"/>
            <a:ext cx="530246" cy="1"/>
          </a:xfrm>
          <a:prstGeom prst="straightConnector1">
            <a:avLst/>
          </a:prstGeom>
          <a:ln w="82550">
            <a:tailEnd type="triangle"/>
          </a:ln>
        </p:spPr>
        <p:style>
          <a:lnRef idx="3">
            <a:schemeClr val="accent6"/>
          </a:lnRef>
          <a:fillRef idx="0">
            <a:schemeClr val="accent6"/>
          </a:fillRef>
          <a:effectRef idx="2">
            <a:schemeClr val="accent6"/>
          </a:effectRef>
          <a:fontRef idx="minor">
            <a:schemeClr val="tx1"/>
          </a:fontRef>
        </p:style>
      </p:cxnSp>
      <p:sp>
        <p:nvSpPr>
          <p:cNvPr id="40" name="Rectangle 39">
            <a:extLst>
              <a:ext uri="{FF2B5EF4-FFF2-40B4-BE49-F238E27FC236}">
                <a16:creationId xmlns:a16="http://schemas.microsoft.com/office/drawing/2014/main" id="{385500A3-A589-4CF8-9888-561F200B7360}"/>
              </a:ext>
            </a:extLst>
          </p:cNvPr>
          <p:cNvSpPr/>
          <p:nvPr/>
        </p:nvSpPr>
        <p:spPr>
          <a:xfrm>
            <a:off x="8618100" y="3560022"/>
            <a:ext cx="2264735" cy="297712"/>
          </a:xfrm>
          <a:prstGeom prst="rect">
            <a:avLst/>
          </a:prstGeom>
          <a:noFill/>
          <a:ln w="44450">
            <a:solidFill>
              <a:srgbClr val="FFFF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06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4.16667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64214"/>
            <a:ext cx="10718800" cy="698500"/>
          </a:xfrm>
        </p:spPr>
        <p:txBody>
          <a:bodyPr/>
          <a:lstStyle/>
          <a:p>
            <a:r>
              <a:rPr lang="en-US" dirty="0">
                <a:solidFill>
                  <a:schemeClr val="bg1"/>
                </a:solidFill>
              </a:rPr>
              <a:t>Special RECOGNITIONS</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5959282" y="2198452"/>
            <a:ext cx="6705778" cy="3182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numCol="2" rtlCol="0" anchor="t"/>
          <a:lstStyle/>
          <a:p>
            <a:r>
              <a:rPr lang="en-US" sz="3200" b="1" dirty="0">
                <a:solidFill>
                  <a:schemeClr val="bg1"/>
                </a:solidFill>
                <a:latin typeface="+mj-lt"/>
              </a:rPr>
              <a:t>Teammates:</a:t>
            </a:r>
          </a:p>
          <a:p>
            <a:r>
              <a:rPr lang="en-US" sz="3200" b="1" dirty="0">
                <a:solidFill>
                  <a:srgbClr val="00AEEF"/>
                </a:solidFill>
                <a:latin typeface="+mj-lt"/>
              </a:rPr>
              <a:t>Daniel Garces, Tyler Woods, </a:t>
            </a:r>
            <a:r>
              <a:rPr lang="en-US" sz="3200" b="1" dirty="0" err="1">
                <a:solidFill>
                  <a:srgbClr val="00AEEF"/>
                </a:solidFill>
                <a:latin typeface="+mj-lt"/>
              </a:rPr>
              <a:t>PanteA</a:t>
            </a:r>
            <a:r>
              <a:rPr lang="en-US" sz="3200" b="1" dirty="0">
                <a:solidFill>
                  <a:srgbClr val="00AEEF"/>
                </a:solidFill>
                <a:latin typeface="+mj-lt"/>
              </a:rPr>
              <a:t> Zardoshti</a:t>
            </a:r>
          </a:p>
          <a:p>
            <a:r>
              <a:rPr lang="en-US" sz="3200" b="1" dirty="0">
                <a:solidFill>
                  <a:srgbClr val="00AEEF"/>
                </a:solidFill>
                <a:latin typeface="+mj-lt"/>
              </a:rPr>
              <a:t>Stella Cao,</a:t>
            </a:r>
          </a:p>
          <a:p>
            <a:r>
              <a:rPr lang="en-US" sz="3200" b="1" dirty="0">
                <a:solidFill>
                  <a:srgbClr val="00AEEF"/>
                </a:solidFill>
                <a:latin typeface="+mj-lt"/>
              </a:rPr>
              <a:t>Sungkeun Kim</a:t>
            </a:r>
          </a:p>
          <a:p>
            <a:endParaRPr lang="en-US" sz="3200" b="1" dirty="0">
              <a:solidFill>
                <a:srgbClr val="00AEEF"/>
              </a:solidFill>
              <a:latin typeface="+mj-lt"/>
            </a:endParaRPr>
          </a:p>
          <a:p>
            <a:r>
              <a:rPr lang="en-US" sz="3200" b="1" dirty="0">
                <a:solidFill>
                  <a:srgbClr val="00AEEF"/>
                </a:solidFill>
                <a:latin typeface="+mj-lt"/>
              </a:rPr>
              <a:t>	</a:t>
            </a:r>
          </a:p>
          <a:p>
            <a:endParaRPr lang="en-US" sz="3200" b="1" dirty="0">
              <a:solidFill>
                <a:srgbClr val="00AEEF"/>
              </a:solidFill>
              <a:latin typeface="+mj-lt"/>
            </a:endParaRPr>
          </a:p>
          <a:p>
            <a:r>
              <a:rPr lang="en-US" sz="3200" b="1" dirty="0">
                <a:solidFill>
                  <a:srgbClr val="00AEEF"/>
                </a:solidFill>
                <a:latin typeface="+mj-lt"/>
              </a:rPr>
              <a:t>,</a:t>
            </a:r>
          </a:p>
        </p:txBody>
      </p:sp>
      <p:sp>
        <p:nvSpPr>
          <p:cNvPr id="29" name="Rectangle 28">
            <a:extLst>
              <a:ext uri="{FF2B5EF4-FFF2-40B4-BE49-F238E27FC236}">
                <a16:creationId xmlns:a16="http://schemas.microsoft.com/office/drawing/2014/main" id="{A7B336BA-890C-41BC-92A7-39248AB43482}"/>
              </a:ext>
            </a:extLst>
          </p:cNvPr>
          <p:cNvSpPr/>
          <p:nvPr/>
        </p:nvSpPr>
        <p:spPr>
          <a:xfrm>
            <a:off x="581544" y="2198452"/>
            <a:ext cx="4670940" cy="69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numCol="1" rtlCol="0" anchor="t"/>
          <a:lstStyle/>
          <a:p>
            <a:pPr algn="ctr"/>
            <a:r>
              <a:rPr lang="en-US" sz="3200" b="1" dirty="0">
                <a:solidFill>
                  <a:schemeClr val="bg1"/>
                </a:solidFill>
                <a:latin typeface="+mj-lt"/>
              </a:rPr>
              <a:t>Intern Mentor:</a:t>
            </a:r>
          </a:p>
          <a:p>
            <a:pPr algn="ctr"/>
            <a:r>
              <a:rPr lang="en-US" sz="3200" b="1" dirty="0">
                <a:solidFill>
                  <a:srgbClr val="00AEEF"/>
                </a:solidFill>
                <a:latin typeface="+mj-lt"/>
              </a:rPr>
              <a:t>Joe Tarango</a:t>
            </a:r>
            <a:r>
              <a:rPr lang="en-US" sz="3200" b="1" dirty="0">
                <a:solidFill>
                  <a:schemeClr val="bg1"/>
                </a:solidFill>
                <a:latin typeface="+mj-lt"/>
              </a:rPr>
              <a:t>,</a:t>
            </a:r>
          </a:p>
          <a:p>
            <a:pPr algn="ctr"/>
            <a:r>
              <a:rPr lang="en-US" sz="3200" b="1" dirty="0">
                <a:solidFill>
                  <a:schemeClr val="bg1"/>
                </a:solidFill>
                <a:latin typeface="+mj-lt"/>
              </a:rPr>
              <a:t>Manager:</a:t>
            </a:r>
          </a:p>
          <a:p>
            <a:pPr algn="ctr"/>
            <a:r>
              <a:rPr lang="en-US" sz="3200" b="1" dirty="0">
                <a:solidFill>
                  <a:srgbClr val="00AEEF"/>
                </a:solidFill>
                <a:latin typeface="+mj-lt"/>
              </a:rPr>
              <a:t>Jim Baca</a:t>
            </a:r>
            <a:r>
              <a:rPr lang="en-US" sz="3200" b="1" dirty="0">
                <a:solidFill>
                  <a:schemeClr val="bg1"/>
                </a:solidFill>
                <a:latin typeface="+mj-lt"/>
              </a:rPr>
              <a:t>,</a:t>
            </a:r>
          </a:p>
          <a:p>
            <a:pPr algn="ctr"/>
            <a:r>
              <a:rPr lang="en-US" sz="3200" b="1" dirty="0">
                <a:solidFill>
                  <a:schemeClr val="bg1"/>
                </a:solidFill>
                <a:latin typeface="+mj-lt"/>
              </a:rPr>
              <a:t>GM:</a:t>
            </a:r>
          </a:p>
          <a:p>
            <a:pPr algn="ctr"/>
            <a:r>
              <a:rPr lang="en-US" sz="3200" b="1" dirty="0">
                <a:solidFill>
                  <a:srgbClr val="00AEEF"/>
                </a:solidFill>
                <a:latin typeface="+mj-lt"/>
              </a:rPr>
              <a:t>Previously</a:t>
            </a:r>
          </a:p>
          <a:p>
            <a:pPr algn="ctr"/>
            <a:r>
              <a:rPr lang="en-US" sz="3200" b="1" dirty="0">
                <a:solidFill>
                  <a:srgbClr val="00AEEF"/>
                </a:solidFill>
                <a:latin typeface="+mj-lt"/>
              </a:rPr>
              <a:t>Sanjeev Trika, currently Prasanna Rupasinghe</a:t>
            </a:r>
          </a:p>
          <a:p>
            <a:pPr algn="ctr"/>
            <a:endParaRPr lang="en-US" sz="3200" b="1" dirty="0">
              <a:solidFill>
                <a:srgbClr val="00AEEF"/>
              </a:solidFill>
              <a:latin typeface="+mj-lt"/>
            </a:endParaRPr>
          </a:p>
        </p:txBody>
      </p:sp>
    </p:spTree>
    <p:extLst>
      <p:ext uri="{BB962C8B-B14F-4D97-AF65-F5344CB8AC3E}">
        <p14:creationId xmlns:p14="http://schemas.microsoft.com/office/powerpoint/2010/main" val="129005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7037E-6 L -2.08333E-6 3.7037E-6 " pathEditMode="relative" rAng="0" ptsTypes="AA">
                                      <p:cBhvr>
                                        <p:cTn id="29" dur="750" fill="hold"/>
                                        <p:tgtEl>
                                          <p:spTgt spid="21"/>
                                        </p:tgtEl>
                                        <p:attrNameLst>
                                          <p:attrName>ppt_x</p:attrName>
                                          <p:attrName>ppt_y</p:attrName>
                                        </p:attrNameLst>
                                      </p:cBhvr>
                                      <p:rCtr x="-3203" y="0"/>
                                    </p:animMotion>
                                  </p:childTnLst>
                                </p:cTn>
                              </p:par>
                              <p:par>
                                <p:cTn id="30" presetID="10" presetClass="entr" presetSubtype="0" fill="hold" grpId="0" nodeType="withEffect">
                                  <p:stCondLst>
                                    <p:cond delay="7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35" presetClass="path" presetSubtype="0" decel="100000" fill="hold" grpId="1" nodeType="withEffect">
                                  <p:stCondLst>
                                    <p:cond delay="750"/>
                                  </p:stCondLst>
                                  <p:childTnLst>
                                    <p:animMotion origin="layout" path="M 0.06406 2.22222E-6 L -6.25E-7 2.22222E-6 " pathEditMode="relative" rAng="0" ptsTypes="AA">
                                      <p:cBhvr>
                                        <p:cTn id="34" dur="750" fill="hold"/>
                                        <p:tgtEl>
                                          <p:spTgt spid="29"/>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P spid="29" grpId="0"/>
      <p:bldP spid="2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1499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Additional Contributions Cont.</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Agile/Scrum Weekly Update Template (Content developed by Joe)</a:t>
            </a:r>
          </a:p>
        </p:txBody>
      </p:sp>
      <p:pic>
        <p:nvPicPr>
          <p:cNvPr id="18" name="Picture 17">
            <a:extLst>
              <a:ext uri="{FF2B5EF4-FFF2-40B4-BE49-F238E27FC236}">
                <a16:creationId xmlns:a16="http://schemas.microsoft.com/office/drawing/2014/main" id="{2D4BC3BC-0649-4843-955C-61FA7C114F06}"/>
              </a:ext>
            </a:extLst>
          </p:cNvPr>
          <p:cNvPicPr>
            <a:picLocks noChangeAspect="1"/>
          </p:cNvPicPr>
          <p:nvPr/>
        </p:nvPicPr>
        <p:blipFill>
          <a:blip r:embed="rId7"/>
          <a:stretch>
            <a:fillRect/>
          </a:stretch>
        </p:blipFill>
        <p:spPr>
          <a:xfrm>
            <a:off x="6219972" y="2491780"/>
            <a:ext cx="5791986" cy="4053461"/>
          </a:xfrm>
          <a:prstGeom prst="rect">
            <a:avLst/>
          </a:prstGeom>
        </p:spPr>
      </p:pic>
      <p:sp>
        <p:nvSpPr>
          <p:cNvPr id="22" name="TextBox 21">
            <a:extLst>
              <a:ext uri="{FF2B5EF4-FFF2-40B4-BE49-F238E27FC236}">
                <a16:creationId xmlns:a16="http://schemas.microsoft.com/office/drawing/2014/main" id="{FBBBB3A8-445E-4C9C-BFB4-FD8B99BE8FBB}"/>
              </a:ext>
            </a:extLst>
          </p:cNvPr>
          <p:cNvSpPr txBox="1"/>
          <p:nvPr/>
        </p:nvSpPr>
        <p:spPr>
          <a:xfrm>
            <a:off x="8706627" y="2591136"/>
            <a:ext cx="2026170" cy="646331"/>
          </a:xfrm>
          <a:prstGeom prst="rect">
            <a:avLst/>
          </a:prstGeom>
          <a:noFill/>
        </p:spPr>
        <p:txBody>
          <a:bodyPr wrap="square" rtlCol="0">
            <a:spAutoFit/>
          </a:bodyPr>
          <a:lstStyle/>
          <a:p>
            <a:r>
              <a:rPr lang="en-US" sz="3600" dirty="0">
                <a:solidFill>
                  <a:schemeClr val="bg1"/>
                </a:solidFill>
              </a:rPr>
              <a:t>Link</a:t>
            </a:r>
          </a:p>
        </p:txBody>
      </p:sp>
    </p:spTree>
    <p:extLst>
      <p:ext uri="{BB962C8B-B14F-4D97-AF65-F5344CB8AC3E}">
        <p14:creationId xmlns:p14="http://schemas.microsoft.com/office/powerpoint/2010/main" val="137137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3.333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1499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Additional Contributions Cont.</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How-to Wiki to Setup RAAD to Work Overnight</a:t>
            </a:r>
          </a:p>
        </p:txBody>
      </p:sp>
      <p:pic>
        <p:nvPicPr>
          <p:cNvPr id="5" name="Picture 4">
            <a:extLst>
              <a:ext uri="{FF2B5EF4-FFF2-40B4-BE49-F238E27FC236}">
                <a16:creationId xmlns:a16="http://schemas.microsoft.com/office/drawing/2014/main" id="{A6E87D54-DA7F-42E5-86C4-C6CB3B9C3003}"/>
              </a:ext>
            </a:extLst>
          </p:cNvPr>
          <p:cNvPicPr>
            <a:picLocks noChangeAspect="1"/>
          </p:cNvPicPr>
          <p:nvPr/>
        </p:nvPicPr>
        <p:blipFill>
          <a:blip r:embed="rId7"/>
          <a:stretch>
            <a:fillRect/>
          </a:stretch>
        </p:blipFill>
        <p:spPr>
          <a:xfrm>
            <a:off x="6096000" y="2519402"/>
            <a:ext cx="5815351" cy="4158685"/>
          </a:xfrm>
          <a:prstGeom prst="rect">
            <a:avLst/>
          </a:prstGeom>
        </p:spPr>
      </p:pic>
      <p:sp>
        <p:nvSpPr>
          <p:cNvPr id="8" name="TextBox 7">
            <a:extLst>
              <a:ext uri="{FF2B5EF4-FFF2-40B4-BE49-F238E27FC236}">
                <a16:creationId xmlns:a16="http://schemas.microsoft.com/office/drawing/2014/main" id="{AB9DEF5A-1554-445B-AAA9-B5E650DEEB75}"/>
              </a:ext>
            </a:extLst>
          </p:cNvPr>
          <p:cNvSpPr txBox="1"/>
          <p:nvPr/>
        </p:nvSpPr>
        <p:spPr>
          <a:xfrm>
            <a:off x="10675495" y="5890881"/>
            <a:ext cx="1516505" cy="584775"/>
          </a:xfrm>
          <a:prstGeom prst="rect">
            <a:avLst/>
          </a:prstGeom>
          <a:noFill/>
        </p:spPr>
        <p:txBody>
          <a:bodyPr wrap="square" rtlCol="0">
            <a:spAutoFit/>
          </a:bodyPr>
          <a:lstStyle/>
          <a:p>
            <a:r>
              <a:rPr lang="en-US" sz="3200" dirty="0">
                <a:solidFill>
                  <a:schemeClr val="bg1"/>
                </a:solidFill>
              </a:rPr>
              <a:t>Link</a:t>
            </a:r>
          </a:p>
        </p:txBody>
      </p:sp>
    </p:spTree>
    <p:extLst>
      <p:ext uri="{BB962C8B-B14F-4D97-AF65-F5344CB8AC3E}">
        <p14:creationId xmlns:p14="http://schemas.microsoft.com/office/powerpoint/2010/main" val="263683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3.333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64214"/>
            <a:ext cx="10718800" cy="698500"/>
          </a:xfrm>
        </p:spPr>
        <p:txBody>
          <a:bodyPr/>
          <a:lstStyle/>
          <a:p>
            <a:r>
              <a:rPr lang="en-US" dirty="0">
                <a:solidFill>
                  <a:schemeClr val="bg1"/>
                </a:solidFill>
              </a:rPr>
              <a:t>Soft Skills </a:t>
            </a:r>
          </a:p>
        </p:txBody>
      </p:sp>
      <p:sp>
        <p:nvSpPr>
          <p:cNvPr id="8" name="Rectangle 7">
            <a:extLst>
              <a:ext uri="{FF2B5EF4-FFF2-40B4-BE49-F238E27FC236}">
                <a16:creationId xmlns:a16="http://schemas.microsoft.com/office/drawing/2014/main" id="{63FB3E48-7038-4DF3-BB6C-45481839C678}"/>
              </a:ext>
            </a:extLst>
          </p:cNvPr>
          <p:cNvSpPr/>
          <p:nvPr/>
        </p:nvSpPr>
        <p:spPr>
          <a:xfrm>
            <a:off x="1535083" y="4261206"/>
            <a:ext cx="7798980" cy="837728"/>
          </a:xfrm>
          <a:prstGeom prst="rect">
            <a:avLst/>
          </a:prstGeom>
        </p:spPr>
        <p:txBody>
          <a:bodyPr anchor="ctr">
            <a:noAutofit/>
          </a:bodyPr>
          <a:lstStyle/>
          <a:p>
            <a:r>
              <a:rPr lang="en-US" sz="2000" b="1" dirty="0">
                <a:solidFill>
                  <a:srgbClr val="00AEEF"/>
                </a:solidFill>
                <a:latin typeface="+mj-lt"/>
              </a:rPr>
              <a:t>Overcoming confusion. </a:t>
            </a:r>
            <a:r>
              <a:rPr lang="en-US" sz="2000" dirty="0">
                <a:solidFill>
                  <a:schemeClr val="bg1"/>
                </a:solidFill>
              </a:rPr>
              <a:t>Tackling problems with unclear solutions is a not uncommon in R&amp;D. Intel’s purpose, vision, and values provide a resilient framework to thrive through together.</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822006" y="2089157"/>
            <a:ext cx="5753892"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Positive impact of Intel’s purpose, vision, and values </a:t>
            </a: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4414364"/>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31" name="Rectangle 30">
            <a:extLst>
              <a:ext uri="{FF2B5EF4-FFF2-40B4-BE49-F238E27FC236}">
                <a16:creationId xmlns:a16="http://schemas.microsoft.com/office/drawing/2014/main" id="{4C193770-2EA2-484F-AB38-36E9F2B876BA}"/>
              </a:ext>
            </a:extLst>
          </p:cNvPr>
          <p:cNvSpPr/>
          <p:nvPr/>
        </p:nvSpPr>
        <p:spPr>
          <a:xfrm>
            <a:off x="1529828" y="3268887"/>
            <a:ext cx="7798980" cy="837728"/>
          </a:xfrm>
          <a:prstGeom prst="rect">
            <a:avLst/>
          </a:prstGeom>
        </p:spPr>
        <p:txBody>
          <a:bodyPr anchor="ctr">
            <a:noAutofit/>
          </a:bodyPr>
          <a:lstStyle/>
          <a:p>
            <a:r>
              <a:rPr lang="en-US" sz="2000" b="1" dirty="0">
                <a:solidFill>
                  <a:srgbClr val="00AEEF"/>
                </a:solidFill>
                <a:latin typeface="+mj-lt"/>
              </a:rPr>
              <a:t>Working together towards a larger goal. </a:t>
            </a:r>
            <a:r>
              <a:rPr lang="en-US" sz="2000" dirty="0">
                <a:solidFill>
                  <a:schemeClr val="bg1"/>
                </a:solidFill>
              </a:rPr>
              <a:t>Felt the importance of transparent and clear communication, meeting preparation, documentation, bringing quality work fitting our customers needs.</a:t>
            </a:r>
          </a:p>
        </p:txBody>
      </p:sp>
      <p:sp>
        <p:nvSpPr>
          <p:cNvPr id="32" name="Rectangle 31">
            <a:extLst>
              <a:ext uri="{FF2B5EF4-FFF2-40B4-BE49-F238E27FC236}">
                <a16:creationId xmlns:a16="http://schemas.microsoft.com/office/drawing/2014/main" id="{1338A0C1-97F7-46C5-8BDC-0A929776CD5F}"/>
              </a:ext>
            </a:extLst>
          </p:cNvPr>
          <p:cNvSpPr/>
          <p:nvPr/>
        </p:nvSpPr>
        <p:spPr>
          <a:xfrm>
            <a:off x="1529828" y="5376984"/>
            <a:ext cx="7798980" cy="837728"/>
          </a:xfrm>
          <a:prstGeom prst="rect">
            <a:avLst/>
          </a:prstGeom>
        </p:spPr>
        <p:txBody>
          <a:bodyPr anchor="ctr">
            <a:noAutofit/>
          </a:bodyPr>
          <a:lstStyle/>
          <a:p>
            <a:r>
              <a:rPr lang="en-US" sz="2000" b="1" dirty="0">
                <a:solidFill>
                  <a:srgbClr val="00AEEF"/>
                </a:solidFill>
                <a:latin typeface="+mj-lt"/>
              </a:rPr>
              <a:t>Defining problems, producing solutions. </a:t>
            </a:r>
            <a:r>
              <a:rPr lang="en-US" sz="2000" dirty="0">
                <a:solidFill>
                  <a:schemeClr val="bg1"/>
                </a:solidFill>
              </a:rPr>
              <a:t>Practicing the scientific method day in and day out during development to clearly define a hypothesis and experiment before attempting solutions.</a:t>
            </a:r>
          </a:p>
        </p:txBody>
      </p:sp>
    </p:spTree>
    <p:extLst>
      <p:ext uri="{BB962C8B-B14F-4D97-AF65-F5344CB8AC3E}">
        <p14:creationId xmlns:p14="http://schemas.microsoft.com/office/powerpoint/2010/main" val="373327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4.583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p:stCondLst>
                                    <p:cond delay="25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35" presetClass="path" presetSubtype="0" decel="100000" fill="hold" grpId="1" nodeType="withEffect">
                                  <p:stCondLst>
                                    <p:cond delay="250"/>
                                  </p:stCondLst>
                                  <p:childTnLst>
                                    <p:animMotion origin="layout" path="M 0.03802 -1.48148E-6 L -2.5E-6 -1.48148E-6 " pathEditMode="relative" rAng="0" ptsTypes="AA">
                                      <p:cBhvr>
                                        <p:cTn id="43" dur="750" fill="hold"/>
                                        <p:tgtEl>
                                          <p:spTgt spid="31"/>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p:stCondLst>
                                    <p:cond delay="25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35" presetClass="path" presetSubtype="0" decel="100000" fill="hold" grpId="1" nodeType="withEffect">
                                  <p:stCondLst>
                                    <p:cond delay="250"/>
                                  </p:stCondLst>
                                  <p:childTnLst>
                                    <p:animMotion origin="layout" path="M 0.03802 2.59259E-6 L -3.125E-6 2.59259E-6 " pathEditMode="relative" rAng="0" ptsTypes="AA">
                                      <p:cBhvr>
                                        <p:cTn id="57" dur="750" fill="hold"/>
                                        <p:tgtEl>
                                          <p:spTgt spid="8"/>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p:stCondLst>
                                    <p:cond delay="50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35" presetClass="path" presetSubtype="0" decel="100000" fill="hold" grpId="1" nodeType="withEffect">
                                  <p:stCondLst>
                                    <p:cond delay="500"/>
                                  </p:stCondLst>
                                  <p:childTnLst>
                                    <p:animMotion origin="layout" path="M 0.03802 1.11111E-6 L -2.5E-6 1.11111E-6 " pathEditMode="relative" rAng="0" ptsTypes="AA">
                                      <p:cBhvr>
                                        <p:cTn id="71" dur="750" fill="hold"/>
                                        <p:tgtEl>
                                          <p:spTgt spid="32"/>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20" grpId="0"/>
      <p:bldP spid="20" grpId="1"/>
      <p:bldP spid="21" grpId="0"/>
      <p:bldP spid="21" grpId="1"/>
      <p:bldP spid="31" grpId="0"/>
      <p:bldP spid="31" grpId="1"/>
      <p:bldP spid="32" grpId="0"/>
      <p:bldP spid="3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64214"/>
            <a:ext cx="10718800" cy="698500"/>
          </a:xfrm>
        </p:spPr>
        <p:txBody>
          <a:bodyPr/>
          <a:lstStyle/>
          <a:p>
            <a:r>
              <a:rPr lang="en-US" dirty="0">
                <a:solidFill>
                  <a:schemeClr val="bg1"/>
                </a:solidFill>
              </a:rPr>
              <a:t>Technical Skills </a:t>
            </a:r>
          </a:p>
        </p:txBody>
      </p:sp>
      <p:sp>
        <p:nvSpPr>
          <p:cNvPr id="8" name="Rectangle 7">
            <a:extLst>
              <a:ext uri="{FF2B5EF4-FFF2-40B4-BE49-F238E27FC236}">
                <a16:creationId xmlns:a16="http://schemas.microsoft.com/office/drawing/2014/main" id="{63FB3E48-7038-4DF3-BB6C-45481839C678}"/>
              </a:ext>
            </a:extLst>
          </p:cNvPr>
          <p:cNvSpPr/>
          <p:nvPr/>
        </p:nvSpPr>
        <p:spPr>
          <a:xfrm>
            <a:off x="1535083" y="4261206"/>
            <a:ext cx="7798980" cy="837728"/>
          </a:xfrm>
          <a:prstGeom prst="rect">
            <a:avLst/>
          </a:prstGeom>
        </p:spPr>
        <p:txBody>
          <a:bodyPr anchor="ctr">
            <a:noAutofit/>
          </a:bodyPr>
          <a:lstStyle/>
          <a:p>
            <a:r>
              <a:rPr lang="en-US" sz="2000" b="1" dirty="0">
                <a:solidFill>
                  <a:srgbClr val="00AEEF"/>
                </a:solidFill>
                <a:latin typeface="+mj-lt"/>
              </a:rPr>
              <a:t>Python Production Development. </a:t>
            </a:r>
            <a:r>
              <a:rPr lang="en-US" sz="2000" dirty="0">
                <a:solidFill>
                  <a:schemeClr val="bg1"/>
                </a:solidFill>
              </a:rPr>
              <a:t>Setting up environments in Windows/Linux. Pysimplegui. Web scraping/HTTP requests under corporate proxies. Stepping through code in Pycharm. Enabling command line arguments. File IO. Unit tests. Code comparison.</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822006" y="2089157"/>
            <a:ext cx="5753892"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Tools of the trade!</a:t>
            </a:r>
          </a:p>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712224" y="301286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711199" y="4146408"/>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711197" y="5283252"/>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31" name="Rectangle 30">
            <a:extLst>
              <a:ext uri="{FF2B5EF4-FFF2-40B4-BE49-F238E27FC236}">
                <a16:creationId xmlns:a16="http://schemas.microsoft.com/office/drawing/2014/main" id="{4C193770-2EA2-484F-AB38-36E9F2B876BA}"/>
              </a:ext>
            </a:extLst>
          </p:cNvPr>
          <p:cNvSpPr/>
          <p:nvPr/>
        </p:nvSpPr>
        <p:spPr>
          <a:xfrm>
            <a:off x="1520303" y="3115729"/>
            <a:ext cx="7798980" cy="837728"/>
          </a:xfrm>
          <a:prstGeom prst="rect">
            <a:avLst/>
          </a:prstGeom>
        </p:spPr>
        <p:txBody>
          <a:bodyPr anchor="ctr">
            <a:noAutofit/>
          </a:bodyPr>
          <a:lstStyle/>
          <a:p>
            <a:r>
              <a:rPr lang="en-US" sz="2000" b="1" dirty="0">
                <a:solidFill>
                  <a:srgbClr val="00AEEF"/>
                </a:solidFill>
                <a:latin typeface="+mj-lt"/>
              </a:rPr>
              <a:t>Debugging. </a:t>
            </a:r>
            <a:r>
              <a:rPr lang="en-US" sz="2000" dirty="0">
                <a:solidFill>
                  <a:schemeClr val="bg1"/>
                </a:solidFill>
              </a:rPr>
              <a:t>What to do when getting stuck. Create the smallest test case that’s possible in which the entire behavior of the test should be expected. Incrementally make additions, and document document document! </a:t>
            </a:r>
          </a:p>
        </p:txBody>
      </p:sp>
      <p:sp>
        <p:nvSpPr>
          <p:cNvPr id="32" name="Rectangle 31">
            <a:extLst>
              <a:ext uri="{FF2B5EF4-FFF2-40B4-BE49-F238E27FC236}">
                <a16:creationId xmlns:a16="http://schemas.microsoft.com/office/drawing/2014/main" id="{1338A0C1-97F7-46C5-8BDC-0A929776CD5F}"/>
              </a:ext>
            </a:extLst>
          </p:cNvPr>
          <p:cNvSpPr/>
          <p:nvPr/>
        </p:nvSpPr>
        <p:spPr>
          <a:xfrm>
            <a:off x="1529828" y="5477001"/>
            <a:ext cx="7798980" cy="837728"/>
          </a:xfrm>
          <a:prstGeom prst="rect">
            <a:avLst/>
          </a:prstGeom>
        </p:spPr>
        <p:txBody>
          <a:bodyPr anchor="ctr">
            <a:noAutofit/>
          </a:bodyPr>
          <a:lstStyle/>
          <a:p>
            <a:r>
              <a:rPr lang="en-US" sz="2000" b="1" dirty="0">
                <a:solidFill>
                  <a:srgbClr val="00AEEF"/>
                </a:solidFill>
                <a:latin typeface="+mj-lt"/>
              </a:rPr>
              <a:t>Exploring Technologies and Ideas. </a:t>
            </a:r>
            <a:r>
              <a:rPr lang="en-US" sz="2000" dirty="0">
                <a:solidFill>
                  <a:schemeClr val="bg1"/>
                </a:solidFill>
              </a:rPr>
              <a:t>Telemetry essentials. Inputs and outputs of collecting telemetry and metadata. Problems to solve using telemetry data (Accelerated debugging/media failure prediction).</a:t>
            </a:r>
          </a:p>
        </p:txBody>
      </p:sp>
    </p:spTree>
    <p:extLst>
      <p:ext uri="{BB962C8B-B14F-4D97-AF65-F5344CB8AC3E}">
        <p14:creationId xmlns:p14="http://schemas.microsoft.com/office/powerpoint/2010/main" val="366583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4.583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p:stCondLst>
                                    <p:cond delay="25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35" presetClass="path" presetSubtype="0" decel="100000" fill="hold" grpId="1" nodeType="withEffect">
                                  <p:stCondLst>
                                    <p:cond delay="250"/>
                                  </p:stCondLst>
                                  <p:childTnLst>
                                    <p:animMotion origin="layout" path="M 0.03802 2.22222E-6 L -1.25E-6 2.22222E-6 " pathEditMode="relative" rAng="0" ptsTypes="AA">
                                      <p:cBhvr>
                                        <p:cTn id="43" dur="750" fill="hold"/>
                                        <p:tgtEl>
                                          <p:spTgt spid="31"/>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p:stCondLst>
                                    <p:cond delay="25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35" presetClass="path" presetSubtype="0" decel="100000" fill="hold" grpId="1" nodeType="withEffect">
                                  <p:stCondLst>
                                    <p:cond delay="250"/>
                                  </p:stCondLst>
                                  <p:childTnLst>
                                    <p:animMotion origin="layout" path="M 0.03802 2.59259E-6 L -3.125E-6 2.59259E-6 " pathEditMode="relative" rAng="0" ptsTypes="AA">
                                      <p:cBhvr>
                                        <p:cTn id="57" dur="750" fill="hold"/>
                                        <p:tgtEl>
                                          <p:spTgt spid="8"/>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p:stCondLst>
                                    <p:cond delay="50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35" presetClass="path" presetSubtype="0" decel="100000" fill="hold" grpId="1" nodeType="withEffect">
                                  <p:stCondLst>
                                    <p:cond delay="500"/>
                                  </p:stCondLst>
                                  <p:childTnLst>
                                    <p:animMotion origin="layout" path="M 0.03802 -2.22222E-6 L -2.5E-6 -2.22222E-6 " pathEditMode="relative" rAng="0" ptsTypes="AA">
                                      <p:cBhvr>
                                        <p:cTn id="71" dur="750" fill="hold"/>
                                        <p:tgtEl>
                                          <p:spTgt spid="32"/>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20" grpId="0"/>
      <p:bldP spid="20" grpId="1"/>
      <p:bldP spid="21" grpId="0"/>
      <p:bldP spid="21" grpId="1"/>
      <p:bldP spid="31" grpId="0"/>
      <p:bldP spid="31" grpId="1"/>
      <p:bldP spid="32" grpId="0"/>
      <p:bldP spid="3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5CE3-11DD-4CCD-854A-984C8F11A4C2}"/>
              </a:ext>
            </a:extLst>
          </p:cNvPr>
          <p:cNvSpPr>
            <a:spLocks noGrp="1"/>
          </p:cNvSpPr>
          <p:nvPr>
            <p:ph type="title"/>
          </p:nvPr>
        </p:nvSpPr>
        <p:spPr>
          <a:xfrm>
            <a:off x="3077028" y="2815771"/>
            <a:ext cx="6037943" cy="1440543"/>
          </a:xfrm>
        </p:spPr>
        <p:txBody>
          <a:bodyPr/>
          <a:lstStyle/>
          <a:p>
            <a:r>
              <a:rPr lang="en-US" dirty="0">
                <a:solidFill>
                  <a:schemeClr val="bg1"/>
                </a:solidFill>
              </a:rPr>
              <a:t>THANK</a:t>
            </a:r>
            <a:r>
              <a:rPr lang="en-US" dirty="0"/>
              <a:t> YOU</a:t>
            </a:r>
          </a:p>
        </p:txBody>
      </p:sp>
    </p:spTree>
    <p:extLst>
      <p:ext uri="{BB962C8B-B14F-4D97-AF65-F5344CB8AC3E}">
        <p14:creationId xmlns:p14="http://schemas.microsoft.com/office/powerpoint/2010/main" val="3134792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FB6006-C678-4A4A-A450-5193BD09F08A}"/>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6E6CDF-E35D-48E8-9043-24DFB0CD29AC}"/>
              </a:ext>
            </a:extLst>
          </p:cNvPr>
          <p:cNvPicPr>
            <a:picLocks noChangeAspect="1"/>
          </p:cNvPicPr>
          <p:nvPr/>
        </p:nvPicPr>
        <p:blipFill>
          <a:blip r:embed="rId3"/>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A72F2A3F-7AAB-4717-A83D-CCE109336C89}"/>
              </a:ext>
            </a:extLst>
          </p:cNvPr>
          <p:cNvSpPr/>
          <p:nvPr/>
        </p:nvSpPr>
        <p:spPr>
          <a:xfrm>
            <a:off x="0" y="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E15895BD-C840-4280-AA7B-A253544EF8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5082" y="2449686"/>
            <a:ext cx="2961836" cy="1958628"/>
          </a:xfrm>
          <a:prstGeom prst="rect">
            <a:avLst/>
          </a:prstGeom>
        </p:spPr>
      </p:pic>
    </p:spTree>
    <p:extLst>
      <p:ext uri="{BB962C8B-B14F-4D97-AF65-F5344CB8AC3E}">
        <p14:creationId xmlns:p14="http://schemas.microsoft.com/office/powerpoint/2010/main" val="89024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6" presetClass="emph" presetSubtype="0" decel="100000" fill="hold" nodeType="withEffect">
                                  <p:stCondLst>
                                    <p:cond delay="0"/>
                                  </p:stCondLst>
                                  <p:childTnLst>
                                    <p:animScale>
                                      <p:cBhvr>
                                        <p:cTn id="9" dur="3500" fill="hold"/>
                                        <p:tgtEl>
                                          <p:spTgt spid="11"/>
                                        </p:tgtEl>
                                      </p:cBhvr>
                                      <p:by x="110000" y="110000"/>
                                    </p:animScale>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500"/>
                                        <p:tgtEl>
                                          <p:spTgt spid="18"/>
                                        </p:tgtEl>
                                      </p:cBhvr>
                                    </p:animEffect>
                                  </p:childTnLst>
                                </p:cTn>
                              </p:par>
                              <p:par>
                                <p:cTn id="13" presetID="6" presetClass="emph" presetSubtype="0" decel="100000" fill="hold" nodeType="withEffect">
                                  <p:stCondLst>
                                    <p:cond delay="0"/>
                                  </p:stCondLst>
                                  <p:childTnLst>
                                    <p:animScale>
                                      <p:cBhvr>
                                        <p:cTn id="14" dur="1750" fill="hold"/>
                                        <p:tgtEl>
                                          <p:spTgt spid="1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Appendix</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Tree>
    <p:extLst>
      <p:ext uri="{BB962C8B-B14F-4D97-AF65-F5344CB8AC3E}">
        <p14:creationId xmlns:p14="http://schemas.microsoft.com/office/powerpoint/2010/main" val="245046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1: Ramping up for RAAD</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pic>
        <p:nvPicPr>
          <p:cNvPr id="8" name="Image" descr="Image">
            <a:extLst>
              <a:ext uri="{FF2B5EF4-FFF2-40B4-BE49-F238E27FC236}">
                <a16:creationId xmlns:a16="http://schemas.microsoft.com/office/drawing/2014/main" id="{497DF7C1-ED85-4B30-A35B-66BC26C0AD28}"/>
              </a:ext>
            </a:extLst>
          </p:cNvPr>
          <p:cNvPicPr>
            <a:picLocks noChangeAspect="1"/>
          </p:cNvPicPr>
          <p:nvPr/>
        </p:nvPicPr>
        <p:blipFill>
          <a:blip r:embed="rId7"/>
          <a:stretch>
            <a:fillRect/>
          </a:stretch>
        </p:blipFill>
        <p:spPr>
          <a:xfrm>
            <a:off x="2154573" y="3239065"/>
            <a:ext cx="781163" cy="705979"/>
          </a:xfrm>
          <a:prstGeom prst="rect">
            <a:avLst/>
          </a:prstGeom>
          <a:ln w="12700">
            <a:miter lim="400000"/>
          </a:ln>
        </p:spPr>
      </p:pic>
      <p:pic>
        <p:nvPicPr>
          <p:cNvPr id="9" name="Image" descr="Image">
            <a:extLst>
              <a:ext uri="{FF2B5EF4-FFF2-40B4-BE49-F238E27FC236}">
                <a16:creationId xmlns:a16="http://schemas.microsoft.com/office/drawing/2014/main" id="{A394C708-464A-4ABE-AB59-45B9A23A54F4}"/>
              </a:ext>
            </a:extLst>
          </p:cNvPr>
          <p:cNvPicPr>
            <a:picLocks noChangeAspect="1"/>
          </p:cNvPicPr>
          <p:nvPr/>
        </p:nvPicPr>
        <p:blipFill>
          <a:blip r:embed="rId8"/>
          <a:stretch>
            <a:fillRect/>
          </a:stretch>
        </p:blipFill>
        <p:spPr>
          <a:xfrm>
            <a:off x="3561106" y="3214036"/>
            <a:ext cx="756033" cy="756033"/>
          </a:xfrm>
          <a:prstGeom prst="rect">
            <a:avLst/>
          </a:prstGeom>
          <a:ln w="12700">
            <a:miter lim="400000"/>
          </a:ln>
        </p:spPr>
      </p:pic>
      <p:pic>
        <p:nvPicPr>
          <p:cNvPr id="10" name="Image" descr="Image">
            <a:extLst>
              <a:ext uri="{FF2B5EF4-FFF2-40B4-BE49-F238E27FC236}">
                <a16:creationId xmlns:a16="http://schemas.microsoft.com/office/drawing/2014/main" id="{5B2DA8D1-BD35-408C-8204-99B872A678BC}"/>
              </a:ext>
            </a:extLst>
          </p:cNvPr>
          <p:cNvPicPr>
            <a:picLocks noChangeAspect="1"/>
          </p:cNvPicPr>
          <p:nvPr/>
        </p:nvPicPr>
        <p:blipFill>
          <a:blip r:embed="rId9"/>
          <a:stretch>
            <a:fillRect/>
          </a:stretch>
        </p:blipFill>
        <p:spPr>
          <a:xfrm>
            <a:off x="4960155" y="3255633"/>
            <a:ext cx="746018" cy="672839"/>
          </a:xfrm>
          <a:prstGeom prst="rect">
            <a:avLst/>
          </a:prstGeom>
          <a:ln w="12700">
            <a:miter lim="400000"/>
          </a:ln>
        </p:spPr>
      </p:pic>
      <p:pic>
        <p:nvPicPr>
          <p:cNvPr id="11" name="Image" descr="Image">
            <a:extLst>
              <a:ext uri="{FF2B5EF4-FFF2-40B4-BE49-F238E27FC236}">
                <a16:creationId xmlns:a16="http://schemas.microsoft.com/office/drawing/2014/main" id="{BFD6BF6D-5CDF-4AAE-A8AF-82233B9EA8B6}"/>
              </a:ext>
            </a:extLst>
          </p:cNvPr>
          <p:cNvPicPr>
            <a:picLocks noChangeAspect="1"/>
          </p:cNvPicPr>
          <p:nvPr/>
        </p:nvPicPr>
        <p:blipFill>
          <a:blip r:embed="rId10"/>
          <a:stretch>
            <a:fillRect/>
          </a:stretch>
        </p:blipFill>
        <p:spPr>
          <a:xfrm>
            <a:off x="6319171" y="3255427"/>
            <a:ext cx="815989" cy="673255"/>
          </a:xfrm>
          <a:prstGeom prst="rect">
            <a:avLst/>
          </a:prstGeom>
          <a:ln w="12700">
            <a:miter lim="400000"/>
          </a:ln>
        </p:spPr>
      </p:pic>
      <p:pic>
        <p:nvPicPr>
          <p:cNvPr id="12" name="Image" descr="Image">
            <a:extLst>
              <a:ext uri="{FF2B5EF4-FFF2-40B4-BE49-F238E27FC236}">
                <a16:creationId xmlns:a16="http://schemas.microsoft.com/office/drawing/2014/main" id="{8034AB73-5357-475D-94B8-109271C8807E}"/>
              </a:ext>
            </a:extLst>
          </p:cNvPr>
          <p:cNvPicPr>
            <a:picLocks noChangeAspect="1"/>
          </p:cNvPicPr>
          <p:nvPr/>
        </p:nvPicPr>
        <p:blipFill>
          <a:blip r:embed="rId11"/>
          <a:stretch>
            <a:fillRect/>
          </a:stretch>
        </p:blipFill>
        <p:spPr>
          <a:xfrm>
            <a:off x="7824130" y="3231754"/>
            <a:ext cx="594080" cy="720597"/>
          </a:xfrm>
          <a:prstGeom prst="rect">
            <a:avLst/>
          </a:prstGeom>
          <a:ln w="12700">
            <a:miter lim="400000"/>
          </a:ln>
        </p:spPr>
      </p:pic>
      <p:pic>
        <p:nvPicPr>
          <p:cNvPr id="13" name="Image" descr="Image">
            <a:extLst>
              <a:ext uri="{FF2B5EF4-FFF2-40B4-BE49-F238E27FC236}">
                <a16:creationId xmlns:a16="http://schemas.microsoft.com/office/drawing/2014/main" id="{764D8BBB-402B-46FE-BCA8-6D3CC63DF487}"/>
              </a:ext>
            </a:extLst>
          </p:cNvPr>
          <p:cNvPicPr>
            <a:picLocks noChangeAspect="1"/>
          </p:cNvPicPr>
          <p:nvPr/>
        </p:nvPicPr>
        <p:blipFill>
          <a:blip r:embed="rId12"/>
          <a:stretch>
            <a:fillRect/>
          </a:stretch>
        </p:blipFill>
        <p:spPr>
          <a:xfrm>
            <a:off x="9189796" y="3199356"/>
            <a:ext cx="650675" cy="785393"/>
          </a:xfrm>
          <a:prstGeom prst="rect">
            <a:avLst/>
          </a:prstGeom>
          <a:ln w="12700">
            <a:miter lim="400000"/>
          </a:ln>
        </p:spPr>
      </p:pic>
      <p:sp>
        <p:nvSpPr>
          <p:cNvPr id="14" name="inclusion">
            <a:extLst>
              <a:ext uri="{FF2B5EF4-FFF2-40B4-BE49-F238E27FC236}">
                <a16:creationId xmlns:a16="http://schemas.microsoft.com/office/drawing/2014/main" id="{3A017C79-2E1A-435B-AFA5-79017456C2AE}"/>
              </a:ext>
            </a:extLst>
          </p:cNvPr>
          <p:cNvSpPr txBox="1"/>
          <p:nvPr/>
        </p:nvSpPr>
        <p:spPr>
          <a:xfrm>
            <a:off x="3632792" y="4126090"/>
            <a:ext cx="612648" cy="190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0" tIns="34280" rIns="34280" bIns="34280" anchor="ctr">
            <a:spAutoFit/>
          </a:bodyPr>
          <a:lstStyle>
            <a:lvl1pPr defTabSz="1828800">
              <a:defRPr sz="2100" cap="all">
                <a:solidFill>
                  <a:srgbClr val="0086D0"/>
                </a:solidFill>
              </a:defRPr>
            </a:lvl1pPr>
          </a:lstStyle>
          <a:p>
            <a:pPr algn="ctr" defTabSz="1371600">
              <a:defRPr/>
            </a:pPr>
            <a:r>
              <a:rPr sz="788" b="1">
                <a:solidFill>
                  <a:schemeClr val="bg1"/>
                </a:solidFill>
                <a:latin typeface="Intel Clear" panose="020B0604020203020204" pitchFamily="34" charset="0"/>
                <a:ea typeface="Intel Clear" panose="020B0604020203020204" pitchFamily="34" charset="0"/>
                <a:cs typeface="Intel Clear" panose="020B0604020203020204" pitchFamily="34" charset="0"/>
              </a:rPr>
              <a:t>inclusion</a:t>
            </a:r>
            <a:endParaRPr sz="788" b="1"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5" name="customer…">
            <a:extLst>
              <a:ext uri="{FF2B5EF4-FFF2-40B4-BE49-F238E27FC236}">
                <a16:creationId xmlns:a16="http://schemas.microsoft.com/office/drawing/2014/main" id="{21ECBCAB-6F86-4B95-BD8D-E45E1DC93BCF}"/>
              </a:ext>
            </a:extLst>
          </p:cNvPr>
          <p:cNvSpPr txBox="1"/>
          <p:nvPr/>
        </p:nvSpPr>
        <p:spPr>
          <a:xfrm>
            <a:off x="4722973" y="4057848"/>
            <a:ext cx="1220387" cy="311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0" tIns="34280" rIns="34280" bIns="34280" anchor="ctr">
            <a:spAutoFit/>
          </a:bodyPr>
          <a:lstStyle/>
          <a:p>
            <a:pPr algn="ctr" defTabSz="685682">
              <a:defRPr sz="2100" cap="all">
                <a:solidFill>
                  <a:srgbClr val="0086D0"/>
                </a:solidFill>
              </a:defRPr>
            </a:pPr>
            <a:r>
              <a:rPr sz="788" b="1" cap="all">
                <a:solidFill>
                  <a:schemeClr val="bg1"/>
                </a:solidFill>
                <a:latin typeface="Intel Clear" panose="020B0604020203020204" pitchFamily="34" charset="0"/>
                <a:ea typeface="Intel Clear" panose="020B0604020203020204" pitchFamily="34" charset="0"/>
                <a:cs typeface="Intel Clear" panose="020B0604020203020204" pitchFamily="34" charset="0"/>
              </a:rPr>
              <a:t>customer </a:t>
            </a:r>
          </a:p>
          <a:p>
            <a:pPr algn="ctr" defTabSz="685682">
              <a:defRPr sz="2100" cap="all">
                <a:solidFill>
                  <a:srgbClr val="0086D0"/>
                </a:solidFill>
              </a:defRPr>
            </a:pPr>
            <a:r>
              <a:rPr sz="788" b="1" cap="all">
                <a:solidFill>
                  <a:schemeClr val="bg1"/>
                </a:solidFill>
                <a:latin typeface="Intel Clear" panose="020B0604020203020204" pitchFamily="34" charset="0"/>
                <a:ea typeface="Intel Clear" panose="020B0604020203020204" pitchFamily="34" charset="0"/>
                <a:cs typeface="Intel Clear" panose="020B0604020203020204" pitchFamily="34" charset="0"/>
              </a:rPr>
              <a:t>obsessed</a:t>
            </a:r>
          </a:p>
        </p:txBody>
      </p:sp>
      <p:sp>
        <p:nvSpPr>
          <p:cNvPr id="16" name="truth &amp;…">
            <a:extLst>
              <a:ext uri="{FF2B5EF4-FFF2-40B4-BE49-F238E27FC236}">
                <a16:creationId xmlns:a16="http://schemas.microsoft.com/office/drawing/2014/main" id="{A1DBCEE1-5833-4D3A-A17E-5EBB030530D5}"/>
              </a:ext>
            </a:extLst>
          </p:cNvPr>
          <p:cNvSpPr txBox="1"/>
          <p:nvPr/>
        </p:nvSpPr>
        <p:spPr>
          <a:xfrm>
            <a:off x="7693019" y="4057849"/>
            <a:ext cx="856304" cy="311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0" tIns="34280" rIns="34280" bIns="34280" anchor="ctr">
            <a:spAutoFit/>
          </a:bodyPr>
          <a:lstStyle/>
          <a:p>
            <a:pPr algn="ctr" defTabSz="685682">
              <a:defRPr sz="2100" cap="all">
                <a:solidFill>
                  <a:srgbClr val="0086D0"/>
                </a:solidFill>
              </a:defRPr>
            </a:pPr>
            <a:r>
              <a:rPr sz="788" b="1" cap="all">
                <a:solidFill>
                  <a:schemeClr val="bg1"/>
                </a:solidFill>
                <a:latin typeface="Intel Clear" panose="020B0604020203020204" pitchFamily="34" charset="0"/>
                <a:ea typeface="Intel Clear" panose="020B0604020203020204" pitchFamily="34" charset="0"/>
                <a:cs typeface="Intel Clear" panose="020B0604020203020204" pitchFamily="34" charset="0"/>
              </a:rPr>
              <a:t>truth &amp; </a:t>
            </a:r>
          </a:p>
          <a:p>
            <a:pPr algn="ctr" defTabSz="685682">
              <a:defRPr sz="2100" cap="all">
                <a:solidFill>
                  <a:srgbClr val="0086D0"/>
                </a:solidFill>
              </a:defRPr>
            </a:pPr>
            <a:r>
              <a:rPr sz="788" b="1" cap="all">
                <a:solidFill>
                  <a:schemeClr val="bg1"/>
                </a:solidFill>
                <a:latin typeface="Intel Clear" panose="020B0604020203020204" pitchFamily="34" charset="0"/>
                <a:ea typeface="Intel Clear" panose="020B0604020203020204" pitchFamily="34" charset="0"/>
                <a:cs typeface="Intel Clear" panose="020B0604020203020204" pitchFamily="34" charset="0"/>
              </a:rPr>
              <a:t>transparency</a:t>
            </a:r>
          </a:p>
        </p:txBody>
      </p:sp>
      <p:sp>
        <p:nvSpPr>
          <p:cNvPr id="17" name="one intel">
            <a:extLst>
              <a:ext uri="{FF2B5EF4-FFF2-40B4-BE49-F238E27FC236}">
                <a16:creationId xmlns:a16="http://schemas.microsoft.com/office/drawing/2014/main" id="{4EEB2933-0059-4426-81F2-C5DB04CDE7EB}"/>
              </a:ext>
            </a:extLst>
          </p:cNvPr>
          <p:cNvSpPr txBox="1"/>
          <p:nvPr/>
        </p:nvSpPr>
        <p:spPr>
          <a:xfrm>
            <a:off x="6433653" y="4126090"/>
            <a:ext cx="587000" cy="190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0" tIns="34280" rIns="34280" bIns="34280" anchor="ctr">
            <a:spAutoFit/>
          </a:bodyPr>
          <a:lstStyle>
            <a:lvl1pPr defTabSz="1828800">
              <a:defRPr sz="2100" cap="all">
                <a:solidFill>
                  <a:srgbClr val="0086D0"/>
                </a:solidFill>
              </a:defRPr>
            </a:lvl1pPr>
          </a:lstStyle>
          <a:p>
            <a:pPr algn="ctr" defTabSz="1371600">
              <a:defRPr/>
            </a:pPr>
            <a:r>
              <a:rPr sz="788" b="1">
                <a:solidFill>
                  <a:schemeClr val="bg1"/>
                </a:solidFill>
                <a:latin typeface="Intel Clear" panose="020B0604020203020204" pitchFamily="34" charset="0"/>
                <a:ea typeface="Intel Clear" panose="020B0604020203020204" pitchFamily="34" charset="0"/>
                <a:cs typeface="Intel Clear" panose="020B0604020203020204" pitchFamily="34" charset="0"/>
              </a:rPr>
              <a:t>one intel</a:t>
            </a:r>
          </a:p>
        </p:txBody>
      </p:sp>
      <p:sp>
        <p:nvSpPr>
          <p:cNvPr id="18" name="quality">
            <a:extLst>
              <a:ext uri="{FF2B5EF4-FFF2-40B4-BE49-F238E27FC236}">
                <a16:creationId xmlns:a16="http://schemas.microsoft.com/office/drawing/2014/main" id="{21D9105C-AECA-4F95-AD71-520A2629B62E}"/>
              </a:ext>
            </a:extLst>
          </p:cNvPr>
          <p:cNvSpPr txBox="1"/>
          <p:nvPr/>
        </p:nvSpPr>
        <p:spPr>
          <a:xfrm>
            <a:off x="9264136" y="4126090"/>
            <a:ext cx="502041" cy="190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0" tIns="34280" rIns="34280" bIns="34280" anchor="ctr">
            <a:spAutoFit/>
          </a:bodyPr>
          <a:lstStyle>
            <a:lvl1pPr defTabSz="1828800">
              <a:defRPr sz="2100" cap="all">
                <a:solidFill>
                  <a:srgbClr val="0086D0"/>
                </a:solidFill>
              </a:defRPr>
            </a:lvl1pPr>
          </a:lstStyle>
          <a:p>
            <a:pPr algn="ctr" defTabSz="1371600">
              <a:defRPr/>
            </a:pPr>
            <a:r>
              <a:rPr sz="788" b="1">
                <a:solidFill>
                  <a:schemeClr val="bg1"/>
                </a:solidFill>
                <a:latin typeface="Intel Clear" panose="020B0604020203020204" pitchFamily="34" charset="0"/>
                <a:ea typeface="Intel Clear" panose="020B0604020203020204" pitchFamily="34" charset="0"/>
                <a:cs typeface="Intel Clear" panose="020B0604020203020204" pitchFamily="34" charset="0"/>
              </a:rPr>
              <a:t>quality</a:t>
            </a:r>
          </a:p>
        </p:txBody>
      </p:sp>
      <p:sp>
        <p:nvSpPr>
          <p:cNvPr id="19" name="fearless">
            <a:extLst>
              <a:ext uri="{FF2B5EF4-FFF2-40B4-BE49-F238E27FC236}">
                <a16:creationId xmlns:a16="http://schemas.microsoft.com/office/drawing/2014/main" id="{270E0184-B415-464C-8348-224CD0BA787B}"/>
              </a:ext>
            </a:extLst>
          </p:cNvPr>
          <p:cNvSpPr txBox="1"/>
          <p:nvPr/>
        </p:nvSpPr>
        <p:spPr>
          <a:xfrm>
            <a:off x="2266869" y="4126090"/>
            <a:ext cx="556543" cy="190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0" tIns="34280" rIns="34280" bIns="34280" anchor="ctr">
            <a:spAutoFit/>
          </a:bodyPr>
          <a:lstStyle>
            <a:lvl1pPr defTabSz="1828800">
              <a:defRPr sz="2100" cap="all">
                <a:solidFill>
                  <a:srgbClr val="0086D0"/>
                </a:solidFill>
              </a:defRPr>
            </a:lvl1pPr>
          </a:lstStyle>
          <a:p>
            <a:pPr algn="ctr" defTabSz="1371600">
              <a:defRPr/>
            </a:pPr>
            <a:r>
              <a:rPr sz="788" b="1">
                <a:solidFill>
                  <a:schemeClr val="bg1"/>
                </a:solidFill>
                <a:latin typeface="Intel Clear" panose="020B0604020203020204" pitchFamily="34" charset="0"/>
                <a:ea typeface="Intel Clear" panose="020B0604020203020204" pitchFamily="34" charset="0"/>
                <a:cs typeface="Intel Clear" panose="020B0604020203020204" pitchFamily="34" charset="0"/>
              </a:rPr>
              <a:t>fearless</a:t>
            </a:r>
            <a:endParaRPr sz="788" b="1"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21" name="values">
            <a:extLst>
              <a:ext uri="{FF2B5EF4-FFF2-40B4-BE49-F238E27FC236}">
                <a16:creationId xmlns:a16="http://schemas.microsoft.com/office/drawing/2014/main" id="{193D00B6-F199-4AF1-A384-4FAFE635134F}"/>
              </a:ext>
            </a:extLst>
          </p:cNvPr>
          <p:cNvSpPr txBox="1"/>
          <p:nvPr/>
        </p:nvSpPr>
        <p:spPr>
          <a:xfrm>
            <a:off x="4950420" y="2674546"/>
            <a:ext cx="2106119" cy="2405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45" tIns="19045" rIns="19045" bIns="19045" numCol="1" anchor="ctr">
            <a:spAutoFit/>
          </a:bodyPr>
          <a:lstStyle>
            <a:lvl1pPr defTabSz="457200">
              <a:spcBef>
                <a:spcPts val="3600"/>
              </a:spcBef>
              <a:defRPr sz="3500" cap="all">
                <a:solidFill>
                  <a:schemeClr val="accent1"/>
                </a:solidFill>
              </a:defRPr>
            </a:lvl1pPr>
          </a:lstStyle>
          <a:p>
            <a:pPr algn="ctr" defTabSz="342900">
              <a:spcBef>
                <a:spcPts val="2700"/>
              </a:spcBef>
              <a:defRPr/>
            </a:pPr>
            <a:r>
              <a:rPr sz="1313" b="1"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values</a:t>
            </a:r>
          </a:p>
        </p:txBody>
      </p:sp>
      <p:sp>
        <p:nvSpPr>
          <p:cNvPr id="22" name="Line">
            <a:extLst>
              <a:ext uri="{FF2B5EF4-FFF2-40B4-BE49-F238E27FC236}">
                <a16:creationId xmlns:a16="http://schemas.microsoft.com/office/drawing/2014/main" id="{05D89383-04BD-4740-ABDA-8EBBB89CEBE7}"/>
              </a:ext>
            </a:extLst>
          </p:cNvPr>
          <p:cNvSpPr/>
          <p:nvPr/>
        </p:nvSpPr>
        <p:spPr>
          <a:xfrm>
            <a:off x="2050676" y="2794796"/>
            <a:ext cx="3444260" cy="0"/>
          </a:xfrm>
          <a:prstGeom prst="line">
            <a:avLst/>
          </a:prstGeom>
          <a:noFill/>
          <a:ln w="12700" cap="flat">
            <a:solidFill>
              <a:schemeClr val="bg2"/>
            </a:solidFill>
            <a:prstDash val="solid"/>
            <a:miter lim="400000"/>
          </a:ln>
          <a:effectLst/>
        </p:spPr>
        <p:txBody>
          <a:bodyPr wrap="square" lIns="0" tIns="0" rIns="0" bIns="0" numCol="1" anchor="ctr">
            <a:noAutofit/>
          </a:bodyPr>
          <a:lstStyle/>
          <a:p>
            <a:pPr defTabSz="342900">
              <a:defRPr sz="3200">
                <a:solidFill>
                  <a:srgbClr val="FFFFFF"/>
                </a:solidFill>
              </a:defRPr>
            </a:pPr>
            <a:endParaRPr sz="1200">
              <a:solidFill>
                <a:schemeClr val="bg1"/>
              </a:solidFill>
              <a:latin typeface="Intel Clear Light"/>
            </a:endParaRPr>
          </a:p>
        </p:txBody>
      </p:sp>
      <p:sp>
        <p:nvSpPr>
          <p:cNvPr id="23" name="Line">
            <a:extLst>
              <a:ext uri="{FF2B5EF4-FFF2-40B4-BE49-F238E27FC236}">
                <a16:creationId xmlns:a16="http://schemas.microsoft.com/office/drawing/2014/main" id="{B9FBED98-9E9A-4D88-83BE-FAC0F14C9DCB}"/>
              </a:ext>
            </a:extLst>
          </p:cNvPr>
          <p:cNvSpPr/>
          <p:nvPr/>
        </p:nvSpPr>
        <p:spPr>
          <a:xfrm>
            <a:off x="6506406" y="2794796"/>
            <a:ext cx="3444260" cy="0"/>
          </a:xfrm>
          <a:prstGeom prst="line">
            <a:avLst/>
          </a:prstGeom>
          <a:noFill/>
          <a:ln w="12700" cap="flat">
            <a:solidFill>
              <a:schemeClr val="bg2"/>
            </a:solidFill>
            <a:prstDash val="solid"/>
            <a:miter lim="400000"/>
          </a:ln>
          <a:effectLst/>
        </p:spPr>
        <p:txBody>
          <a:bodyPr wrap="square" lIns="0" tIns="0" rIns="0" bIns="0" numCol="1" anchor="ctr">
            <a:noAutofit/>
          </a:bodyPr>
          <a:lstStyle/>
          <a:p>
            <a:pPr defTabSz="342900">
              <a:defRPr sz="3200">
                <a:solidFill>
                  <a:srgbClr val="FFFFFF"/>
                </a:solidFill>
              </a:defRPr>
            </a:pPr>
            <a:endParaRPr sz="1200">
              <a:solidFill>
                <a:schemeClr val="bg1"/>
              </a:solidFill>
              <a:latin typeface="Intel Clear Light"/>
            </a:endParaRPr>
          </a:p>
        </p:txBody>
      </p:sp>
    </p:spTree>
    <p:extLst>
      <p:ext uri="{BB962C8B-B14F-4D97-AF65-F5344CB8AC3E}">
        <p14:creationId xmlns:p14="http://schemas.microsoft.com/office/powerpoint/2010/main" val="21955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par>
                          <p:cTn id="25" fill="hold">
                            <p:stCondLst>
                              <p:cond delay="45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5000"/>
                            </p:stCondLst>
                            <p:childTnLst>
                              <p:par>
                                <p:cTn id="30" presetID="10"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500"/>
                            </p:stCondLst>
                            <p:childTnLst>
                              <p:par>
                                <p:cTn id="34" presetID="10"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6000"/>
                            </p:stCondLst>
                            <p:childTnLst>
                              <p:par>
                                <p:cTn id="38" presetID="10"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par>
                          <p:cTn id="45" fill="hold">
                            <p:stCondLst>
                              <p:cond delay="7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7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8000"/>
                            </p:stCondLst>
                            <p:childTnLst>
                              <p:par>
                                <p:cTn id="54" presetID="10"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par>
                          <p:cTn id="57" fill="hold">
                            <p:stCondLst>
                              <p:cond delay="8500"/>
                            </p:stCondLst>
                            <p:childTnLst>
                              <p:par>
                                <p:cTn id="58" presetID="10"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par>
                          <p:cTn id="61" fill="hold">
                            <p:stCondLst>
                              <p:cond delay="9000"/>
                            </p:stCondLst>
                            <p:childTnLst>
                              <p:par>
                                <p:cTn id="62" presetID="10"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par>
                          <p:cTn id="65" fill="hold">
                            <p:stCondLst>
                              <p:cond delay="950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par>
                          <p:cTn id="69" fill="hold">
                            <p:stCondLst>
                              <p:cond delay="10000"/>
                            </p:stCondLst>
                            <p:childTnLst>
                              <p:par>
                                <p:cTn id="70" presetID="10" presetClass="entr" presetSubtype="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par>
                          <p:cTn id="73" fill="hold">
                            <p:stCondLst>
                              <p:cond delay="10500"/>
                            </p:stCondLst>
                            <p:childTnLst>
                              <p:par>
                                <p:cTn id="74" presetID="10" presetClass="entr" presetSubtype="0"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14" grpId="0" animBg="1"/>
      <p:bldP spid="15" grpId="0" animBg="1"/>
      <p:bldP spid="16" grpId="0" animBg="1"/>
      <p:bldP spid="17" grpId="0" animBg="1"/>
      <p:bldP spid="18" grpId="0" animBg="1"/>
      <p:bldP spid="19" grpId="0" animBg="1"/>
      <p:bldP spid="21" grpId="0"/>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1: Ramping up for RAAD</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r>
              <a:rPr lang="en-US" sz="2000" dirty="0">
                <a:solidFill>
                  <a:schemeClr val="bg1"/>
                </a:solidFill>
              </a:rPr>
              <a:t>Developed GUI to initiate execution</a:t>
            </a:r>
          </a:p>
        </p:txBody>
      </p:sp>
      <p:sp>
        <p:nvSpPr>
          <p:cNvPr id="9" name="Rectangle 8">
            <a:extLst>
              <a:ext uri="{FF2B5EF4-FFF2-40B4-BE49-F238E27FC236}">
                <a16:creationId xmlns:a16="http://schemas.microsoft.com/office/drawing/2014/main" id="{5EB6E92F-4CE6-46DD-AEC0-FFC703303201}"/>
              </a:ext>
            </a:extLst>
          </p:cNvPr>
          <p:cNvSpPr/>
          <p:nvPr/>
        </p:nvSpPr>
        <p:spPr>
          <a:xfrm>
            <a:off x="1505555" y="5559236"/>
            <a:ext cx="5415506" cy="629950"/>
          </a:xfrm>
          <a:prstGeom prst="rect">
            <a:avLst/>
          </a:prstGeom>
        </p:spPr>
        <p:txBody>
          <a:bodyPr anchor="ctr">
            <a:noAutofit/>
          </a:bodyPr>
          <a:lstStyle/>
          <a:p>
            <a:r>
              <a:rPr lang="en-US" sz="2000" dirty="0">
                <a:solidFill>
                  <a:schemeClr val="bg1"/>
                </a:solidFill>
              </a:rPr>
              <a:t>Takeaway: Perform entire process with a single click, and generate expert context report</a:t>
            </a:r>
          </a:p>
        </p:txBody>
      </p:sp>
      <p:sp>
        <p:nvSpPr>
          <p:cNvPr id="19" name="Rectangle 18">
            <a:extLst>
              <a:ext uri="{FF2B5EF4-FFF2-40B4-BE49-F238E27FC236}">
                <a16:creationId xmlns:a16="http://schemas.microsoft.com/office/drawing/2014/main" id="{F1C6192D-0D3F-4EE0-9BF6-270FB27B7737}"/>
              </a:ext>
            </a:extLst>
          </p:cNvPr>
          <p:cNvSpPr/>
          <p:nvPr/>
        </p:nvSpPr>
        <p:spPr>
          <a:xfrm>
            <a:off x="1528389" y="4604197"/>
            <a:ext cx="5434150" cy="629950"/>
          </a:xfrm>
          <a:prstGeom prst="rect">
            <a:avLst/>
          </a:prstGeom>
        </p:spPr>
        <p:txBody>
          <a:bodyPr anchor="ctr">
            <a:noAutofit/>
          </a:bodyPr>
          <a:lstStyle/>
          <a:p>
            <a:r>
              <a:rPr lang="en-US" sz="2000" dirty="0">
                <a:solidFill>
                  <a:schemeClr val="bg1"/>
                </a:solidFill>
              </a:rPr>
              <a:t>capture telemetry/system metadata, Store/extract it in axon, parse the data, time-series extraction, feed into machine programming engine and do analysis,</a:t>
            </a:r>
          </a:p>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Same RAAD Tool, Simplified Interface</a:t>
            </a:r>
          </a:p>
          <a:p>
            <a:r>
              <a:rPr lang="en-US" sz="3200" b="1" dirty="0">
                <a:solidFill>
                  <a:srgbClr val="00AEEF"/>
                </a:solidFill>
                <a:latin typeface="+mj-lt"/>
              </a:rPr>
              <a:t>OneShotAPI (Tyler, Rogelio)</a:t>
            </a: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4414364"/>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pic>
        <p:nvPicPr>
          <p:cNvPr id="5" name="Picture 4">
            <a:extLst>
              <a:ext uri="{FF2B5EF4-FFF2-40B4-BE49-F238E27FC236}">
                <a16:creationId xmlns:a16="http://schemas.microsoft.com/office/drawing/2014/main" id="{C10FFF88-63A2-4FEE-9D53-B2D8FC6666A3}"/>
              </a:ext>
            </a:extLst>
          </p:cNvPr>
          <p:cNvPicPr>
            <a:picLocks noChangeAspect="1"/>
          </p:cNvPicPr>
          <p:nvPr/>
        </p:nvPicPr>
        <p:blipFill>
          <a:blip r:embed="rId13"/>
          <a:stretch>
            <a:fillRect/>
          </a:stretch>
        </p:blipFill>
        <p:spPr>
          <a:xfrm>
            <a:off x="7022661" y="2735276"/>
            <a:ext cx="5067739" cy="3566469"/>
          </a:xfrm>
          <a:prstGeom prst="rect">
            <a:avLst/>
          </a:prstGeom>
        </p:spPr>
      </p:pic>
    </p:spTree>
    <p:extLst>
      <p:ext uri="{BB962C8B-B14F-4D97-AF65-F5344CB8AC3E}">
        <p14:creationId xmlns:p14="http://schemas.microsoft.com/office/powerpoint/2010/main" val="370465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6.25E-7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p:stCondLst>
                                    <p:cond delay="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p:stCondLst>
                                    <p:cond delay="500"/>
                                  </p:stCondLst>
                                  <p:childTnLst>
                                    <p:animMotion origin="layout" path="M 0.03802 -4.07407E-6 L 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p:stCondLst>
                                    <p:cond delay="50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p:stCondLst>
                                    <p:cond delay="500"/>
                                  </p:stCondLst>
                                  <p:childTnLst>
                                    <p:animMotion origin="layout" path="M 0.03802 2.22222E-6 L 2.5E-6 2.22222E-6 " pathEditMode="relative" rAng="0" ptsTypes="AA">
                                      <p:cBhvr>
                                        <p:cTn id="57" dur="750" fill="hold"/>
                                        <p:tgtEl>
                                          <p:spTgt spid="19"/>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p:stCondLst>
                                    <p:cond delay="50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35" presetClass="path" presetSubtype="0" decel="100000" fill="hold" grpId="1" nodeType="withEffect">
                                  <p:stCondLst>
                                    <p:cond delay="500"/>
                                  </p:stCondLst>
                                  <p:childTnLst>
                                    <p:animMotion origin="layout" path="M 0.03802 -1.48148E-6 L 2.5E-6 -1.48148E-6 " pathEditMode="relative" rAng="0" ptsTypes="AA">
                                      <p:cBhvr>
                                        <p:cTn id="71" dur="750" fill="hold"/>
                                        <p:tgtEl>
                                          <p:spTgt spid="9"/>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10048"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2: RAAD PF Demo</a:t>
            </a: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9213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Demonstration of OneShot API gathering and processing fresh-pulled telemetry</a:t>
            </a:r>
          </a:p>
        </p:txBody>
      </p:sp>
      <p:sp>
        <p:nvSpPr>
          <p:cNvPr id="3" name="TextBox 2">
            <a:extLst>
              <a:ext uri="{FF2B5EF4-FFF2-40B4-BE49-F238E27FC236}">
                <a16:creationId xmlns:a16="http://schemas.microsoft.com/office/drawing/2014/main" id="{B5451939-764B-44CE-928A-978D02C535B3}"/>
              </a:ext>
            </a:extLst>
          </p:cNvPr>
          <p:cNvSpPr txBox="1"/>
          <p:nvPr/>
        </p:nvSpPr>
        <p:spPr>
          <a:xfrm>
            <a:off x="242092" y="3359967"/>
            <a:ext cx="5684194" cy="400110"/>
          </a:xfrm>
          <a:prstGeom prst="rect">
            <a:avLst/>
          </a:prstGeom>
          <a:noFill/>
        </p:spPr>
        <p:txBody>
          <a:bodyPr wrap="square" rtlCol="0">
            <a:spAutoFit/>
          </a:bodyPr>
          <a:lstStyle/>
          <a:p>
            <a:r>
              <a:rPr lang="en-US" sz="2000" b="1" dirty="0">
                <a:solidFill>
                  <a:srgbClr val="00AEEF"/>
                </a:solidFill>
              </a:rPr>
              <a:t>PARSE</a:t>
            </a:r>
            <a:r>
              <a:rPr lang="en-US" sz="2000" b="1" dirty="0">
                <a:solidFill>
                  <a:schemeClr val="bg1"/>
                </a:solidFill>
              </a:rPr>
              <a:t> Pre-existing Telemetry</a:t>
            </a:r>
          </a:p>
        </p:txBody>
      </p:sp>
      <p:sp>
        <p:nvSpPr>
          <p:cNvPr id="5" name="TextBox 4">
            <a:extLst>
              <a:ext uri="{FF2B5EF4-FFF2-40B4-BE49-F238E27FC236}">
                <a16:creationId xmlns:a16="http://schemas.microsoft.com/office/drawing/2014/main" id="{4B3A086B-D20B-4F6C-80A5-D9EA21A7A5AF}"/>
              </a:ext>
            </a:extLst>
          </p:cNvPr>
          <p:cNvSpPr txBox="1"/>
          <p:nvPr/>
        </p:nvSpPr>
        <p:spPr>
          <a:xfrm>
            <a:off x="6042409" y="3359967"/>
            <a:ext cx="5454580" cy="707886"/>
          </a:xfrm>
          <a:prstGeom prst="rect">
            <a:avLst/>
          </a:prstGeom>
          <a:noFill/>
        </p:spPr>
        <p:txBody>
          <a:bodyPr wrap="square" rtlCol="0">
            <a:spAutoFit/>
          </a:bodyPr>
          <a:lstStyle/>
          <a:p>
            <a:r>
              <a:rPr lang="en-US" sz="2000" b="1" dirty="0">
                <a:solidFill>
                  <a:srgbClr val="00AEEF"/>
                </a:solidFill>
              </a:rPr>
              <a:t>NVMe-cli</a:t>
            </a:r>
            <a:r>
              <a:rPr lang="en-US" sz="2000" b="1" dirty="0">
                <a:solidFill>
                  <a:schemeClr val="bg1"/>
                </a:solidFill>
              </a:rPr>
              <a:t> for Fresh Telemetry Pulls</a:t>
            </a:r>
          </a:p>
          <a:p>
            <a:endParaRPr lang="en-US" sz="2000" b="1" dirty="0">
              <a:solidFill>
                <a:schemeClr val="bg1"/>
              </a:solidFill>
            </a:endParaRPr>
          </a:p>
        </p:txBody>
      </p:sp>
      <p:pic>
        <p:nvPicPr>
          <p:cNvPr id="9" name="Picture 8">
            <a:extLst>
              <a:ext uri="{FF2B5EF4-FFF2-40B4-BE49-F238E27FC236}">
                <a16:creationId xmlns:a16="http://schemas.microsoft.com/office/drawing/2014/main" id="{FEEF0417-5565-46EE-90AD-59ACA5A16658}"/>
              </a:ext>
            </a:extLst>
          </p:cNvPr>
          <p:cNvPicPr>
            <a:picLocks noChangeAspect="1"/>
          </p:cNvPicPr>
          <p:nvPr/>
        </p:nvPicPr>
        <p:blipFill>
          <a:blip r:embed="rId7"/>
          <a:stretch>
            <a:fillRect/>
          </a:stretch>
        </p:blipFill>
        <p:spPr>
          <a:xfrm>
            <a:off x="242091" y="3725467"/>
            <a:ext cx="5578323" cy="2522439"/>
          </a:xfrm>
          <a:prstGeom prst="rect">
            <a:avLst/>
          </a:prstGeom>
        </p:spPr>
      </p:pic>
      <p:pic>
        <p:nvPicPr>
          <p:cNvPr id="10" name="Picture 9">
            <a:extLst>
              <a:ext uri="{FF2B5EF4-FFF2-40B4-BE49-F238E27FC236}">
                <a16:creationId xmlns:a16="http://schemas.microsoft.com/office/drawing/2014/main" id="{25BCFBC6-ED79-4256-A5AC-4AB8E253FCD9}"/>
              </a:ext>
            </a:extLst>
          </p:cNvPr>
          <p:cNvPicPr>
            <a:picLocks noChangeAspect="1"/>
          </p:cNvPicPr>
          <p:nvPr/>
        </p:nvPicPr>
        <p:blipFill>
          <a:blip r:embed="rId8"/>
          <a:stretch>
            <a:fillRect/>
          </a:stretch>
        </p:blipFill>
        <p:spPr>
          <a:xfrm>
            <a:off x="6052457" y="3725467"/>
            <a:ext cx="5570703" cy="2522439"/>
          </a:xfrm>
          <a:prstGeom prst="rect">
            <a:avLst/>
          </a:prstGeom>
        </p:spPr>
      </p:pic>
      <p:sp>
        <p:nvSpPr>
          <p:cNvPr id="8" name="Rectangle 7">
            <a:extLst>
              <a:ext uri="{FF2B5EF4-FFF2-40B4-BE49-F238E27FC236}">
                <a16:creationId xmlns:a16="http://schemas.microsoft.com/office/drawing/2014/main" id="{B08F42AE-DC66-4D0A-B3A4-937DA1190290}"/>
              </a:ext>
            </a:extLst>
          </p:cNvPr>
          <p:cNvSpPr/>
          <p:nvPr/>
        </p:nvSpPr>
        <p:spPr>
          <a:xfrm>
            <a:off x="1955800" y="4724400"/>
            <a:ext cx="635000" cy="279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0D9507E-D710-4D8A-A252-3FE36E4628A0}"/>
              </a:ext>
            </a:extLst>
          </p:cNvPr>
          <p:cNvSpPr/>
          <p:nvPr/>
        </p:nvSpPr>
        <p:spPr>
          <a:xfrm>
            <a:off x="7734300" y="4233200"/>
            <a:ext cx="635000" cy="279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73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p:stCondLst>
                                    <p:cond delay="7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35" presetClass="path" presetSubtype="0" decel="100000" fill="hold" grpId="1" nodeType="withEffect">
                                  <p:stCondLst>
                                    <p:cond delay="750"/>
                                  </p:stCondLst>
                                  <p:childTnLst>
                                    <p:animMotion origin="layout" path="M 0.06406 3.33333E-6 L 6.25E-7 3.33333E-6 " pathEditMode="relative" rAng="0" ptsTypes="AA">
                                      <p:cBhvr>
                                        <p:cTn id="24" dur="750" fill="hold"/>
                                        <p:tgtEl>
                                          <p:spTgt spid="21"/>
                                        </p:tgtEl>
                                        <p:attrNameLst>
                                          <p:attrName>ppt_x</p:attrName>
                                          <p:attrName>ppt_y</p:attrName>
                                        </p:attrNameLst>
                                      </p:cBhvr>
                                      <p:rCtr x="-3203" y="0"/>
                                    </p:animMotion>
                                  </p:childTnLst>
                                </p:cTn>
                              </p:par>
                            </p:childTnLst>
                          </p:cTn>
                        </p:par>
                        <p:par>
                          <p:cTn id="25" fill="hold">
                            <p:stCondLst>
                              <p:cond delay="4500"/>
                            </p:stCondLst>
                            <p:childTnLst>
                              <p:par>
                                <p:cTn id="26" presetID="42"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par>
                          <p:cTn id="31" fill="hold">
                            <p:stCondLst>
                              <p:cond delay="5500"/>
                            </p:stCondLst>
                            <p:childTnLst>
                              <p:par>
                                <p:cTn id="32" presetID="42"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1" grpId="0"/>
      <p:bldP spid="21" grpId="1"/>
      <p:bldP spid="8"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About ME</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9333489" cy="629950"/>
          </a:xfrm>
          <a:prstGeom prst="rect">
            <a:avLst/>
          </a:prstGeom>
        </p:spPr>
        <p:txBody>
          <a:bodyPr anchor="ctr">
            <a:noAutofit/>
          </a:bodyPr>
          <a:lstStyle/>
          <a:p>
            <a:endParaRPr lang="en-US" sz="2000" b="1" dirty="0">
              <a:solidFill>
                <a:srgbClr val="00AEEF"/>
              </a:solidFill>
              <a:latin typeface="+mj-lt"/>
            </a:endParaRPr>
          </a:p>
        </p:txBody>
      </p:sp>
      <p:sp>
        <p:nvSpPr>
          <p:cNvPr id="9" name="Rectangle 8">
            <a:extLst>
              <a:ext uri="{FF2B5EF4-FFF2-40B4-BE49-F238E27FC236}">
                <a16:creationId xmlns:a16="http://schemas.microsoft.com/office/drawing/2014/main" id="{5EB6E92F-4CE6-46DD-AEC0-FFC703303201}"/>
              </a:ext>
            </a:extLst>
          </p:cNvPr>
          <p:cNvSpPr/>
          <p:nvPr/>
        </p:nvSpPr>
        <p:spPr>
          <a:xfrm>
            <a:off x="1486910" y="5216958"/>
            <a:ext cx="8723889" cy="629950"/>
          </a:xfrm>
          <a:prstGeom prst="rect">
            <a:avLst/>
          </a:prstGeom>
        </p:spPr>
        <p:txBody>
          <a:bodyPr anchor="ctr">
            <a:noAutofit/>
          </a:bodyPr>
          <a:lstStyle/>
          <a:p>
            <a:endParaRPr lang="en-US" sz="2000" dirty="0">
              <a:solidFill>
                <a:schemeClr val="bg1"/>
              </a:solidFill>
            </a:endParaRPr>
          </a:p>
        </p:txBody>
      </p:sp>
      <p:sp>
        <p:nvSpPr>
          <p:cNvPr id="19" name="Rectangle 18">
            <a:extLst>
              <a:ext uri="{FF2B5EF4-FFF2-40B4-BE49-F238E27FC236}">
                <a16:creationId xmlns:a16="http://schemas.microsoft.com/office/drawing/2014/main" id="{F1C6192D-0D3F-4EE0-9BF6-270FB27B7737}"/>
              </a:ext>
            </a:extLst>
          </p:cNvPr>
          <p:cNvSpPr/>
          <p:nvPr/>
        </p:nvSpPr>
        <p:spPr>
          <a:xfrm>
            <a:off x="1486911" y="4376779"/>
            <a:ext cx="8723889" cy="629950"/>
          </a:xfrm>
          <a:prstGeom prst="rect">
            <a:avLst/>
          </a:prstGeom>
        </p:spPr>
        <p:txBody>
          <a:bodyPr anchor="ctr">
            <a:noAutofit/>
          </a:bodyPr>
          <a:lstStyle/>
          <a:p>
            <a:endParaRPr lang="en-US" sz="2000"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71119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Rogelio Macedo</a:t>
            </a:r>
          </a:p>
        </p:txBody>
      </p:sp>
      <p:pic>
        <p:nvPicPr>
          <p:cNvPr id="29" name="Graphic 28">
            <a:extLst>
              <a:ext uri="{FF2B5EF4-FFF2-40B4-BE49-F238E27FC236}">
                <a16:creationId xmlns:a16="http://schemas.microsoft.com/office/drawing/2014/main" id="{DB6D34E4-7D5F-451E-BBB4-AD9F1F42F7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80492" y="6586779"/>
            <a:ext cx="411508" cy="271221"/>
          </a:xfrm>
          <a:prstGeom prst="rect">
            <a:avLst/>
          </a:prstGeom>
        </p:spPr>
      </p:pic>
      <p:pic>
        <p:nvPicPr>
          <p:cNvPr id="22" name="Graphic 21" descr="Computer">
            <a:extLst>
              <a:ext uri="{FF2B5EF4-FFF2-40B4-BE49-F238E27FC236}">
                <a16:creationId xmlns:a16="http://schemas.microsoft.com/office/drawing/2014/main" id="{227B970A-8CCD-4C76-99FB-563A6689FC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26061" y="3193832"/>
            <a:ext cx="2389833" cy="2389833"/>
          </a:xfrm>
          <a:prstGeom prst="rect">
            <a:avLst/>
          </a:prstGeom>
        </p:spPr>
      </p:pic>
      <p:pic>
        <p:nvPicPr>
          <p:cNvPr id="23" name="Graphic 22" descr="Body builder">
            <a:extLst>
              <a:ext uri="{FF2B5EF4-FFF2-40B4-BE49-F238E27FC236}">
                <a16:creationId xmlns:a16="http://schemas.microsoft.com/office/drawing/2014/main" id="{5F37E956-0A38-46BB-8EA0-C089E8CB60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44751" y="3576598"/>
            <a:ext cx="1670951" cy="1670951"/>
          </a:xfrm>
          <a:prstGeom prst="rect">
            <a:avLst/>
          </a:prstGeom>
        </p:spPr>
      </p:pic>
      <p:pic>
        <p:nvPicPr>
          <p:cNvPr id="24" name="Graphic 23" descr="Users">
            <a:extLst>
              <a:ext uri="{FF2B5EF4-FFF2-40B4-BE49-F238E27FC236}">
                <a16:creationId xmlns:a16="http://schemas.microsoft.com/office/drawing/2014/main" id="{9BAEBB3F-3287-4767-8EE4-33276F4DABA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67630" y="3677041"/>
            <a:ext cx="1670951" cy="1670951"/>
          </a:xfrm>
          <a:prstGeom prst="rect">
            <a:avLst/>
          </a:prstGeom>
        </p:spPr>
      </p:pic>
      <p:pic>
        <p:nvPicPr>
          <p:cNvPr id="25" name="Picture 24" descr="Logo&#10;&#10;Description automatically generated">
            <a:extLst>
              <a:ext uri="{FF2B5EF4-FFF2-40B4-BE49-F238E27FC236}">
                <a16:creationId xmlns:a16="http://schemas.microsoft.com/office/drawing/2014/main" id="{C909F081-27E6-49BF-ABA9-2B3C94A47BB0}"/>
              </a:ext>
            </a:extLst>
          </p:cNvPr>
          <p:cNvPicPr>
            <a:picLocks noChangeAspect="1"/>
          </p:cNvPicPr>
          <p:nvPr/>
        </p:nvPicPr>
        <p:blipFill>
          <a:blip r:embed="rId15"/>
          <a:stretch>
            <a:fillRect/>
          </a:stretch>
        </p:blipFill>
        <p:spPr>
          <a:xfrm>
            <a:off x="576106" y="3689964"/>
            <a:ext cx="1958632" cy="1397573"/>
          </a:xfrm>
          <a:prstGeom prst="rect">
            <a:avLst/>
          </a:prstGeom>
        </p:spPr>
      </p:pic>
      <p:pic>
        <p:nvPicPr>
          <p:cNvPr id="26" name="Graphic 25" descr="Brain outline">
            <a:extLst>
              <a:ext uri="{FF2B5EF4-FFF2-40B4-BE49-F238E27FC236}">
                <a16:creationId xmlns:a16="http://schemas.microsoft.com/office/drawing/2014/main" id="{3AEA8203-3B64-4D11-9FBA-6E7294F3C7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45886" y="3409521"/>
            <a:ext cx="1949991" cy="1958457"/>
          </a:xfrm>
          <a:prstGeom prst="rect">
            <a:avLst/>
          </a:prstGeom>
        </p:spPr>
      </p:pic>
      <p:pic>
        <p:nvPicPr>
          <p:cNvPr id="27" name="Graphic 26" descr="Meditation outline">
            <a:extLst>
              <a:ext uri="{FF2B5EF4-FFF2-40B4-BE49-F238E27FC236}">
                <a16:creationId xmlns:a16="http://schemas.microsoft.com/office/drawing/2014/main" id="{7A810B57-0F1C-42FC-99D6-79089C1D86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73917" y="3579926"/>
            <a:ext cx="1703402" cy="1703402"/>
          </a:xfrm>
          <a:prstGeom prst="rect">
            <a:avLst/>
          </a:prstGeom>
        </p:spPr>
      </p:pic>
    </p:spTree>
    <p:extLst>
      <p:ext uri="{BB962C8B-B14F-4D97-AF65-F5344CB8AC3E}">
        <p14:creationId xmlns:p14="http://schemas.microsoft.com/office/powerpoint/2010/main" val="102251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35" presetClass="path" presetSubtype="0" decel="100000" fill="hold" grpId="1" nodeType="withEffect">
                                  <p:stCondLst>
                                    <p:cond delay="0"/>
                                  </p:stCondLst>
                                  <p:childTnLst>
                                    <p:animMotion origin="layout" path="M 0.06406 3.33333E-6 L 6.25E-7 3.33333E-6 " pathEditMode="relative" rAng="0" ptsTypes="AA">
                                      <p:cBhvr>
                                        <p:cTn id="24" dur="750" fill="hold"/>
                                        <p:tgtEl>
                                          <p:spTgt spid="21"/>
                                        </p:tgtEl>
                                        <p:attrNameLst>
                                          <p:attrName>ppt_x</p:attrName>
                                          <p:attrName>ppt_y</p:attrName>
                                        </p:attrNameLst>
                                      </p:cBhvr>
                                      <p:rCtr x="-3203" y="0"/>
                                    </p:animMotion>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1" grpId="0"/>
      <p:bldP spid="2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219881" y="434502"/>
            <a:ext cx="10718800" cy="698500"/>
          </a:xfrm>
        </p:spPr>
        <p:txBody>
          <a:bodyPr/>
          <a:lstStyle/>
          <a:p>
            <a:r>
              <a:rPr lang="en-US" dirty="0">
                <a:solidFill>
                  <a:schemeClr val="bg1"/>
                </a:solidFill>
              </a:rPr>
              <a:t>RAAD Framework flow: </a:t>
            </a:r>
            <a:r>
              <a:rPr lang="en-US" dirty="0"/>
              <a:t>capture</a:t>
            </a: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9213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pic>
        <p:nvPicPr>
          <p:cNvPr id="13" name="Picture 12">
            <a:extLst>
              <a:ext uri="{FF2B5EF4-FFF2-40B4-BE49-F238E27FC236}">
                <a16:creationId xmlns:a16="http://schemas.microsoft.com/office/drawing/2014/main" id="{96678549-E27E-4985-AD19-40C61AE44AA1}"/>
              </a:ext>
            </a:extLst>
          </p:cNvPr>
          <p:cNvPicPr>
            <a:picLocks noChangeAspect="1"/>
          </p:cNvPicPr>
          <p:nvPr/>
        </p:nvPicPr>
        <p:blipFill rotWithShape="1">
          <a:blip r:embed="rId7"/>
          <a:srcRect t="9261" b="-25"/>
          <a:stretch/>
        </p:blipFill>
        <p:spPr>
          <a:xfrm>
            <a:off x="219881" y="1133002"/>
            <a:ext cx="1439617" cy="5661646"/>
          </a:xfrm>
          <a:prstGeom prst="rect">
            <a:avLst/>
          </a:prstGeom>
        </p:spPr>
      </p:pic>
      <p:sp>
        <p:nvSpPr>
          <p:cNvPr id="15" name="Content Placeholder 3">
            <a:extLst>
              <a:ext uri="{FF2B5EF4-FFF2-40B4-BE49-F238E27FC236}">
                <a16:creationId xmlns:a16="http://schemas.microsoft.com/office/drawing/2014/main" id="{F74C7EDE-4CBF-4826-AD1E-1CB9B9D77507}"/>
              </a:ext>
            </a:extLst>
          </p:cNvPr>
          <p:cNvSpPr txBox="1">
            <a:spLocks/>
          </p:cNvSpPr>
          <p:nvPr/>
        </p:nvSpPr>
        <p:spPr>
          <a:xfrm>
            <a:off x="1851904" y="1798377"/>
            <a:ext cx="6816822" cy="360516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err="1">
                <a:solidFill>
                  <a:schemeClr val="bg1"/>
                </a:solidFill>
                <a:cs typeface="Arial"/>
              </a:rPr>
              <a:t>RAAD_Pool</a:t>
            </a:r>
            <a:r>
              <a:rPr lang="en-US" sz="1800" dirty="0">
                <a:solidFill>
                  <a:schemeClr val="bg1"/>
                </a:solidFill>
                <a:cs typeface="Arial"/>
              </a:rPr>
              <a:t> drives set up in ConVal sandbox [Daniel, </a:t>
            </a:r>
            <a:r>
              <a:rPr lang="en-US" sz="1800" dirty="0">
                <a:solidFill>
                  <a:schemeClr val="bg1"/>
                </a:solidFill>
                <a:ea typeface="+mn-lt"/>
                <a:cs typeface="+mn-lt"/>
              </a:rPr>
              <a:t>Joe</a:t>
            </a:r>
            <a:r>
              <a:rPr lang="en-US" sz="1800" dirty="0">
                <a:solidFill>
                  <a:schemeClr val="bg1"/>
                </a:solidFill>
                <a:ea typeface="+mn-lt"/>
                <a:cs typeface="Arial"/>
              </a:rPr>
              <a:t>]</a:t>
            </a:r>
            <a:endParaRPr lang="en-US" sz="1800" dirty="0">
              <a:solidFill>
                <a:schemeClr val="bg1"/>
              </a:solidFill>
            </a:endParaRPr>
          </a:p>
          <a:p>
            <a:pPr marL="643255" lvl="1" indent="-342900">
              <a:buFont typeface="Arial" charset="2"/>
              <a:buChar char="•"/>
            </a:pPr>
            <a:r>
              <a:rPr lang="en-US" sz="1400" dirty="0">
                <a:solidFill>
                  <a:schemeClr val="bg1"/>
                </a:solidFill>
                <a:cs typeface="Arial"/>
              </a:rPr>
              <a:t>Precondition SSD with </a:t>
            </a:r>
            <a:r>
              <a:rPr lang="en-US" sz="1400" dirty="0" err="1">
                <a:solidFill>
                  <a:schemeClr val="bg1"/>
                </a:solidFill>
                <a:cs typeface="Arial"/>
              </a:rPr>
              <a:t>IOMeter</a:t>
            </a:r>
            <a:r>
              <a:rPr lang="en-US" sz="1400" dirty="0">
                <a:solidFill>
                  <a:schemeClr val="bg1"/>
                </a:solidFill>
                <a:cs typeface="Arial"/>
              </a:rPr>
              <a:t> and FIO workload</a:t>
            </a:r>
            <a:endParaRPr lang="en-US" sz="1400" dirty="0">
              <a:solidFill>
                <a:schemeClr val="bg1"/>
              </a:solidFill>
            </a:endParaRPr>
          </a:p>
          <a:p>
            <a:pPr marL="342900" indent="-342900">
              <a:buFont typeface="Arial" panose="020B0604020202020204" pitchFamily="34" charset="0"/>
              <a:buChar char="•"/>
            </a:pPr>
            <a:r>
              <a:rPr lang="en-US" sz="1800" dirty="0">
                <a:solidFill>
                  <a:schemeClr val="bg1"/>
                </a:solidFill>
                <a:cs typeface="Arial"/>
              </a:rPr>
              <a:t>Periodic Pull of Host Initiated Telemetry (HIT) </a:t>
            </a:r>
            <a:r>
              <a:rPr lang="en-US" sz="1800" dirty="0">
                <a:solidFill>
                  <a:schemeClr val="bg1"/>
                </a:solidFill>
                <a:ea typeface="+mn-lt"/>
                <a:cs typeface="Arial"/>
              </a:rPr>
              <a:t>[</a:t>
            </a:r>
            <a:r>
              <a:rPr lang="en-US" sz="1800" dirty="0">
                <a:solidFill>
                  <a:schemeClr val="bg1"/>
                </a:solidFill>
                <a:ea typeface="+mn-lt"/>
                <a:cs typeface="+mn-lt"/>
              </a:rPr>
              <a:t>Daniel, </a:t>
            </a:r>
            <a:r>
              <a:rPr lang="en-US" sz="1800" dirty="0">
                <a:solidFill>
                  <a:schemeClr val="bg1"/>
                </a:solidFill>
                <a:cs typeface="Arial"/>
              </a:rPr>
              <a:t>Joe]</a:t>
            </a:r>
            <a:endParaRPr lang="en-US" sz="1800" dirty="0">
              <a:solidFill>
                <a:schemeClr val="bg1"/>
              </a:solidFill>
            </a:endParaRPr>
          </a:p>
          <a:p>
            <a:pPr marL="643255" lvl="1" indent="-342900">
              <a:buFont typeface="Arial" panose="020B0604020202020204" pitchFamily="34" charset="0"/>
              <a:buChar char="•"/>
            </a:pPr>
            <a:r>
              <a:rPr lang="en-US" sz="1400" dirty="0">
                <a:solidFill>
                  <a:schemeClr val="bg1"/>
                </a:solidFill>
                <a:cs typeface="Arial"/>
              </a:rPr>
              <a:t>ML Auto Tuning of Data Pull Frequency, pre-process, and time series</a:t>
            </a:r>
            <a:endParaRPr lang="en-US" sz="1600" dirty="0">
              <a:solidFill>
                <a:schemeClr val="bg1"/>
              </a:solidFill>
            </a:endParaRPr>
          </a:p>
          <a:p>
            <a:pPr marL="342900" indent="-342900">
              <a:buFont typeface="Arial" panose="020B0604020202020204" pitchFamily="34" charset="0"/>
              <a:buChar char="•"/>
            </a:pPr>
            <a:r>
              <a:rPr lang="en-US" sz="1800" dirty="0">
                <a:solidFill>
                  <a:schemeClr val="bg1"/>
                </a:solidFill>
                <a:cs typeface="Arial"/>
              </a:rPr>
              <a:t>Inject Test Command Errors for Controlled Experiments</a:t>
            </a:r>
            <a:endParaRPr lang="en-US" sz="1800" dirty="0">
              <a:solidFill>
                <a:schemeClr val="bg1"/>
              </a:solidFill>
            </a:endParaRPr>
          </a:p>
          <a:p>
            <a:pPr marL="643255" lvl="1" indent="-342900">
              <a:buFont typeface="Arial" panose="020B0604020202020204" pitchFamily="34" charset="0"/>
              <a:buChar char="•"/>
            </a:pPr>
            <a:r>
              <a:rPr lang="en-US" sz="1400" dirty="0">
                <a:solidFill>
                  <a:schemeClr val="bg1"/>
                </a:solidFill>
                <a:cs typeface="Arial"/>
              </a:rPr>
              <a:t>Telemetry and Media Meta </a:t>
            </a:r>
            <a:r>
              <a:rPr lang="en-US" sz="1400" dirty="0">
                <a:solidFill>
                  <a:schemeClr val="bg1"/>
                </a:solidFill>
                <a:ea typeface="+mn-lt"/>
                <a:cs typeface="+mn-lt"/>
              </a:rPr>
              <a:t>Collection Scripts</a:t>
            </a:r>
            <a:r>
              <a:rPr lang="en-US" sz="1400" dirty="0">
                <a:solidFill>
                  <a:schemeClr val="bg1"/>
                </a:solidFill>
                <a:cs typeface="Arial"/>
              </a:rPr>
              <a:t> [DND–Josh Yang, Daniel, Joe]</a:t>
            </a:r>
          </a:p>
          <a:p>
            <a:pPr marL="342900" indent="-342900">
              <a:buFont typeface="Arial" panose="020B0604020202020204" pitchFamily="34" charset="0"/>
              <a:buChar char="•"/>
            </a:pPr>
            <a:r>
              <a:rPr lang="en-US" sz="1800" dirty="0">
                <a:solidFill>
                  <a:schemeClr val="bg1"/>
                </a:solidFill>
                <a:cs typeface="Arial"/>
              </a:rPr>
              <a:t>Collect System Meta Data [Tyler, Daniel, Joe, DND-Amir]</a:t>
            </a:r>
          </a:p>
          <a:p>
            <a:pPr marL="643255" lvl="1" indent="-342900">
              <a:buFont typeface="Arial" panose="020B0604020202020204" pitchFamily="34" charset="0"/>
              <a:buChar char="•"/>
            </a:pPr>
            <a:r>
              <a:rPr lang="en-US" sz="1400" dirty="0">
                <a:solidFill>
                  <a:schemeClr val="bg1"/>
                </a:solidFill>
                <a:cs typeface="Arial"/>
              </a:rPr>
              <a:t>Collect Data from </a:t>
            </a:r>
            <a:r>
              <a:rPr lang="en-US" sz="1400" dirty="0" err="1">
                <a:solidFill>
                  <a:schemeClr val="bg1"/>
                </a:solidFill>
                <a:cs typeface="Arial"/>
              </a:rPr>
              <a:t>NVMe</a:t>
            </a:r>
            <a:r>
              <a:rPr lang="en-US" sz="1400" dirty="0">
                <a:solidFill>
                  <a:schemeClr val="bg1"/>
                </a:solidFill>
                <a:cs typeface="Arial"/>
              </a:rPr>
              <a:t> ID Controller, CLI, and IMAS to assemble meta data</a:t>
            </a:r>
          </a:p>
          <a:p>
            <a:pPr marL="643255" lvl="1" indent="-342900">
              <a:buFont typeface="Arial" panose="020B0604020202020204" pitchFamily="34" charset="0"/>
              <a:buChar char="•"/>
            </a:pPr>
            <a:r>
              <a:rPr lang="en-US" sz="1400" dirty="0">
                <a:solidFill>
                  <a:schemeClr val="bg1"/>
                </a:solidFill>
                <a:cs typeface="Arial"/>
              </a:rPr>
              <a:t>The System Data Captured (shown in box to the right)</a:t>
            </a:r>
          </a:p>
          <a:p>
            <a:pPr marL="342900" indent="-342900">
              <a:buFont typeface="Arial" panose="020B0604020202020204" pitchFamily="34" charset="0"/>
              <a:buChar char="•"/>
            </a:pPr>
            <a:r>
              <a:rPr lang="en-US" sz="2000" dirty="0">
                <a:solidFill>
                  <a:schemeClr val="bg1"/>
                </a:solidFill>
                <a:cs typeface="Arial"/>
              </a:rPr>
              <a:t>Upload to Axon DB [Tyler, Joe, Amir, and Dawson]</a:t>
            </a:r>
          </a:p>
          <a:p>
            <a:pPr marL="643255" lvl="1" indent="-342900">
              <a:buFont typeface="Arial" panose="020B0604020202020204" pitchFamily="34" charset="0"/>
              <a:buChar char="•"/>
            </a:pPr>
            <a:r>
              <a:rPr lang="en-US" sz="1400" dirty="0">
                <a:solidFill>
                  <a:schemeClr val="bg1"/>
                </a:solidFill>
              </a:rPr>
              <a:t>Zip and upload Telemetry binary and System Meta</a:t>
            </a:r>
            <a:endParaRPr lang="en-US" sz="1400" dirty="0">
              <a:solidFill>
                <a:schemeClr val="bg1"/>
              </a:solidFill>
              <a:cs typeface="Arial"/>
            </a:endParaRPr>
          </a:p>
          <a:p>
            <a:pPr marL="643255" lvl="1" indent="-342900">
              <a:buFont typeface="Arial" panose="020B0604020202020204" pitchFamily="34" charset="0"/>
              <a:buChar char="•"/>
            </a:pPr>
            <a:endParaRPr lang="en-US" sz="1400" dirty="0">
              <a:solidFill>
                <a:schemeClr val="bg1"/>
              </a:solidFill>
              <a:cs typeface="Arial"/>
            </a:endParaRPr>
          </a:p>
        </p:txBody>
      </p:sp>
      <p:sp>
        <p:nvSpPr>
          <p:cNvPr id="16" name="Rectangle: Rounded Corners 15">
            <a:extLst>
              <a:ext uri="{FF2B5EF4-FFF2-40B4-BE49-F238E27FC236}">
                <a16:creationId xmlns:a16="http://schemas.microsoft.com/office/drawing/2014/main" id="{D6C38613-37B9-45DE-858A-F89508909C76}"/>
              </a:ext>
            </a:extLst>
          </p:cNvPr>
          <p:cNvSpPr/>
          <p:nvPr/>
        </p:nvSpPr>
        <p:spPr>
          <a:xfrm>
            <a:off x="1851904" y="5955712"/>
            <a:ext cx="9976335" cy="613937"/>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rPr>
              <a:t>Note: In the future, capture will include ConVal, PV, Customer, etc.</a:t>
            </a:r>
          </a:p>
        </p:txBody>
      </p:sp>
      <p:pic>
        <p:nvPicPr>
          <p:cNvPr id="17" name="Picture 16">
            <a:extLst>
              <a:ext uri="{FF2B5EF4-FFF2-40B4-BE49-F238E27FC236}">
                <a16:creationId xmlns:a16="http://schemas.microsoft.com/office/drawing/2014/main" id="{39C3509C-912D-4324-8E6F-0CC6BBA224F3}"/>
              </a:ext>
            </a:extLst>
          </p:cNvPr>
          <p:cNvPicPr>
            <a:picLocks noChangeAspect="1"/>
          </p:cNvPicPr>
          <p:nvPr/>
        </p:nvPicPr>
        <p:blipFill>
          <a:blip r:embed="rId8"/>
          <a:stretch>
            <a:fillRect/>
          </a:stretch>
        </p:blipFill>
        <p:spPr>
          <a:xfrm>
            <a:off x="8758997" y="1862462"/>
            <a:ext cx="3342732" cy="3133076"/>
          </a:xfrm>
          <a:prstGeom prst="rect">
            <a:avLst/>
          </a:prstGeom>
        </p:spPr>
      </p:pic>
    </p:spTree>
    <p:extLst>
      <p:ext uri="{BB962C8B-B14F-4D97-AF65-F5344CB8AC3E}">
        <p14:creationId xmlns:p14="http://schemas.microsoft.com/office/powerpoint/2010/main" val="275858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3.33333E-6 L 6.25E-7 3.33333E-6 " pathEditMode="relative" rAng="0" ptsTypes="AA">
                                      <p:cBhvr>
                                        <p:cTn id="24"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1" grpId="0"/>
      <p:bldP spid="2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192585" y="311645"/>
            <a:ext cx="10718800" cy="698500"/>
          </a:xfrm>
        </p:spPr>
        <p:txBody>
          <a:bodyPr/>
          <a:lstStyle/>
          <a:p>
            <a:r>
              <a:rPr lang="en-US" dirty="0">
                <a:solidFill>
                  <a:schemeClr val="bg1"/>
                </a:solidFill>
              </a:rPr>
              <a:t>RAAD Framework flow: </a:t>
            </a:r>
            <a:r>
              <a:rPr lang="en-US" dirty="0"/>
              <a:t>store/extract</a:t>
            </a:r>
            <a:endParaRPr lang="en-US"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8" name="Content Placeholder 3">
            <a:extLst>
              <a:ext uri="{FF2B5EF4-FFF2-40B4-BE49-F238E27FC236}">
                <a16:creationId xmlns:a16="http://schemas.microsoft.com/office/drawing/2014/main" id="{B0710D5A-943C-40A3-964C-812F7528F78B}"/>
              </a:ext>
            </a:extLst>
          </p:cNvPr>
          <p:cNvSpPr txBox="1">
            <a:spLocks/>
          </p:cNvSpPr>
          <p:nvPr/>
        </p:nvSpPr>
        <p:spPr>
          <a:xfrm>
            <a:off x="2826733" y="1153369"/>
            <a:ext cx="8638610" cy="485208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solidFill>
                  <a:schemeClr val="bg1"/>
                </a:solidFill>
              </a:rPr>
              <a:t>Axon Store (Tyler and Amir)</a:t>
            </a:r>
            <a:endParaRPr lang="en-US" sz="1600" i="1" dirty="0">
              <a:solidFill>
                <a:schemeClr val="bg1"/>
              </a:solidFill>
            </a:endParaRPr>
          </a:p>
          <a:p>
            <a:pPr marL="643459" lvl="1" indent="-342900">
              <a:buFont typeface="Arial" panose="020B0604020202020204" pitchFamily="34" charset="0"/>
              <a:buChar char="•"/>
            </a:pPr>
            <a:endParaRPr lang="en-US" sz="1600" i="1" dirty="0">
              <a:solidFill>
                <a:schemeClr val="accent6">
                  <a:lumMod val="60000"/>
                  <a:lumOff val="40000"/>
                </a:schemeClr>
              </a:solidFill>
            </a:endParaRPr>
          </a:p>
          <a:p>
            <a:pPr marL="643459" lvl="1" indent="-342900">
              <a:buFont typeface="Arial" panose="020B0604020202020204" pitchFamily="34" charset="0"/>
              <a:buChar char="•"/>
            </a:pPr>
            <a:endParaRPr lang="en-US" sz="1600" i="1" dirty="0">
              <a:solidFill>
                <a:schemeClr val="accent6">
                  <a:lumMod val="60000"/>
                  <a:lumOff val="40000"/>
                </a:schemeClr>
              </a:solidFill>
            </a:endParaRPr>
          </a:p>
          <a:p>
            <a:pPr marL="643459" lvl="1" indent="-342900">
              <a:buFont typeface="Arial" panose="020B0604020202020204" pitchFamily="34" charset="0"/>
              <a:buChar char="•"/>
            </a:pPr>
            <a:endParaRPr lang="en-US" sz="1600" i="1" dirty="0">
              <a:solidFill>
                <a:schemeClr val="accent6">
                  <a:lumMod val="60000"/>
                  <a:lumOff val="40000"/>
                </a:schemeClr>
              </a:solidFill>
            </a:endParaRPr>
          </a:p>
          <a:p>
            <a:pPr marL="643459" lvl="1" indent="-342900">
              <a:buFont typeface="Arial" panose="020B0604020202020204" pitchFamily="34" charset="0"/>
              <a:buChar char="•"/>
            </a:pPr>
            <a:endParaRPr lang="en-US" sz="1600" i="1" dirty="0">
              <a:solidFill>
                <a:schemeClr val="accent6">
                  <a:lumMod val="60000"/>
                  <a:lumOff val="40000"/>
                </a:schemeClr>
              </a:solidFill>
            </a:endParaRPr>
          </a:p>
          <a:p>
            <a:pPr marL="643459" lvl="1" indent="-342900">
              <a:buFont typeface="Arial" panose="020B0604020202020204" pitchFamily="34" charset="0"/>
              <a:buChar char="•"/>
            </a:pPr>
            <a:endParaRPr lang="en-US" sz="1600" i="1" dirty="0">
              <a:solidFill>
                <a:schemeClr val="accent6">
                  <a:lumMod val="60000"/>
                  <a:lumOff val="40000"/>
                </a:schemeClr>
              </a:solidFill>
            </a:endParaRPr>
          </a:p>
          <a:p>
            <a:pPr marL="643459" lvl="1" indent="-342900">
              <a:buFont typeface="Arial" panose="020B0604020202020204" pitchFamily="34" charset="0"/>
              <a:buChar char="•"/>
            </a:pPr>
            <a:endParaRPr lang="en-US" sz="1600" i="1" dirty="0">
              <a:solidFill>
                <a:schemeClr val="accent6">
                  <a:lumMod val="60000"/>
                  <a:lumOff val="40000"/>
                </a:schemeClr>
              </a:solidFill>
            </a:endParaRPr>
          </a:p>
          <a:p>
            <a:pPr marL="643459" lvl="1" indent="-342900">
              <a:buFont typeface="Arial" panose="020B0604020202020204" pitchFamily="34" charset="0"/>
              <a:buChar char="•"/>
            </a:pPr>
            <a:endParaRPr lang="en-US" sz="1600" i="1" dirty="0">
              <a:solidFill>
                <a:schemeClr val="accent6">
                  <a:lumMod val="60000"/>
                  <a:lumOff val="40000"/>
                </a:schemeClr>
              </a:solidFill>
            </a:endParaRPr>
          </a:p>
          <a:p>
            <a:pPr marL="342900" indent="-342900">
              <a:buFont typeface="Arial" panose="020B0604020202020204" pitchFamily="34" charset="0"/>
              <a:buChar char="•"/>
            </a:pPr>
            <a:r>
              <a:rPr lang="en-US" sz="1800" dirty="0"/>
              <a:t>Axon Extract to Cloud (Tyler and Amir)</a:t>
            </a:r>
          </a:p>
          <a:p>
            <a:pPr marL="643459" lvl="1" indent="-342900">
              <a:buFont typeface="Arial" panose="020B0604020202020204" pitchFamily="34" charset="0"/>
              <a:buChar char="•"/>
            </a:pPr>
            <a:r>
              <a:rPr lang="en-US" sz="1600" i="1" dirty="0">
                <a:solidFill>
                  <a:schemeClr val="accent6">
                    <a:lumMod val="60000"/>
                    <a:lumOff val="40000"/>
                  </a:schemeClr>
                </a:solidFill>
              </a:rPr>
              <a:t>Command </a:t>
            </a:r>
          </a:p>
          <a:p>
            <a:pPr marL="643459" lvl="1" indent="-342900">
              <a:buFont typeface="Arial" panose="020B0604020202020204" pitchFamily="34" charset="0"/>
              <a:buChar char="•"/>
            </a:pPr>
            <a:r>
              <a:rPr lang="en-US" sz="1600" i="1" dirty="0">
                <a:solidFill>
                  <a:schemeClr val="accent6">
                    <a:lumMod val="60000"/>
                    <a:lumOff val="40000"/>
                  </a:schemeClr>
                </a:solidFill>
              </a:rPr>
              <a:t>Data</a:t>
            </a:r>
          </a:p>
        </p:txBody>
      </p:sp>
      <p:pic>
        <p:nvPicPr>
          <p:cNvPr id="9" name="Picture 8">
            <a:extLst>
              <a:ext uri="{FF2B5EF4-FFF2-40B4-BE49-F238E27FC236}">
                <a16:creationId xmlns:a16="http://schemas.microsoft.com/office/drawing/2014/main" id="{640B7A39-8D15-4F4B-9501-492E94F0C19E}"/>
              </a:ext>
            </a:extLst>
          </p:cNvPr>
          <p:cNvPicPr>
            <a:picLocks noChangeAspect="1"/>
          </p:cNvPicPr>
          <p:nvPr/>
        </p:nvPicPr>
        <p:blipFill>
          <a:blip r:embed="rId7"/>
          <a:stretch>
            <a:fillRect/>
          </a:stretch>
        </p:blipFill>
        <p:spPr>
          <a:xfrm>
            <a:off x="192585" y="1096315"/>
            <a:ext cx="2293457" cy="5675514"/>
          </a:xfrm>
          <a:prstGeom prst="rect">
            <a:avLst/>
          </a:prstGeom>
        </p:spPr>
      </p:pic>
      <p:pic>
        <p:nvPicPr>
          <p:cNvPr id="10" name="Picture 9">
            <a:extLst>
              <a:ext uri="{FF2B5EF4-FFF2-40B4-BE49-F238E27FC236}">
                <a16:creationId xmlns:a16="http://schemas.microsoft.com/office/drawing/2014/main" id="{F2E39B81-8679-4DCB-9CE8-AA9407BE828F}"/>
              </a:ext>
            </a:extLst>
          </p:cNvPr>
          <p:cNvPicPr>
            <a:picLocks noChangeAspect="1"/>
          </p:cNvPicPr>
          <p:nvPr/>
        </p:nvPicPr>
        <p:blipFill>
          <a:blip r:embed="rId8"/>
          <a:stretch>
            <a:fillRect/>
          </a:stretch>
        </p:blipFill>
        <p:spPr>
          <a:xfrm>
            <a:off x="3157247" y="1486994"/>
            <a:ext cx="7906190" cy="3292497"/>
          </a:xfrm>
          <a:prstGeom prst="rect">
            <a:avLst/>
          </a:prstGeom>
        </p:spPr>
      </p:pic>
      <p:pic>
        <p:nvPicPr>
          <p:cNvPr id="11" name="Picture 10">
            <a:extLst>
              <a:ext uri="{FF2B5EF4-FFF2-40B4-BE49-F238E27FC236}">
                <a16:creationId xmlns:a16="http://schemas.microsoft.com/office/drawing/2014/main" id="{6757497A-BA6D-4693-95F3-02BD77E6CBFD}"/>
              </a:ext>
            </a:extLst>
          </p:cNvPr>
          <p:cNvPicPr>
            <a:picLocks noChangeAspect="1"/>
          </p:cNvPicPr>
          <p:nvPr/>
        </p:nvPicPr>
        <p:blipFill>
          <a:blip r:embed="rId9"/>
          <a:stretch>
            <a:fillRect/>
          </a:stretch>
        </p:blipFill>
        <p:spPr>
          <a:xfrm>
            <a:off x="4445001" y="5271503"/>
            <a:ext cx="7479963" cy="215498"/>
          </a:xfrm>
          <a:prstGeom prst="rect">
            <a:avLst/>
          </a:prstGeom>
        </p:spPr>
      </p:pic>
      <p:pic>
        <p:nvPicPr>
          <p:cNvPr id="12" name="Picture 11">
            <a:extLst>
              <a:ext uri="{FF2B5EF4-FFF2-40B4-BE49-F238E27FC236}">
                <a16:creationId xmlns:a16="http://schemas.microsoft.com/office/drawing/2014/main" id="{B29E0156-851E-45E7-9C38-789514C24DD6}"/>
              </a:ext>
            </a:extLst>
          </p:cNvPr>
          <p:cNvPicPr>
            <a:picLocks noChangeAspect="1"/>
          </p:cNvPicPr>
          <p:nvPr/>
        </p:nvPicPr>
        <p:blipFill>
          <a:blip r:embed="rId10"/>
          <a:stretch>
            <a:fillRect/>
          </a:stretch>
        </p:blipFill>
        <p:spPr>
          <a:xfrm>
            <a:off x="4018774" y="5709141"/>
            <a:ext cx="7906190" cy="287815"/>
          </a:xfrm>
          <a:prstGeom prst="rect">
            <a:avLst/>
          </a:prstGeom>
        </p:spPr>
      </p:pic>
    </p:spTree>
    <p:extLst>
      <p:ext uri="{BB962C8B-B14F-4D97-AF65-F5344CB8AC3E}">
        <p14:creationId xmlns:p14="http://schemas.microsoft.com/office/powerpoint/2010/main" val="347689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165290" y="270702"/>
            <a:ext cx="10718800" cy="698500"/>
          </a:xfrm>
        </p:spPr>
        <p:txBody>
          <a:bodyPr/>
          <a:lstStyle/>
          <a:p>
            <a:r>
              <a:rPr lang="en-US" dirty="0">
                <a:solidFill>
                  <a:schemeClr val="bg1"/>
                </a:solidFill>
              </a:rPr>
              <a:t>RAAD Framework flow: </a:t>
            </a:r>
            <a:r>
              <a:rPr lang="en-US" dirty="0"/>
              <a:t>Parse</a:t>
            </a:r>
            <a:endParaRPr lang="en-US"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8" name="Content Placeholder 3">
            <a:extLst>
              <a:ext uri="{FF2B5EF4-FFF2-40B4-BE49-F238E27FC236}">
                <a16:creationId xmlns:a16="http://schemas.microsoft.com/office/drawing/2014/main" id="{CC9E89F5-EBAF-411D-9D4C-6E00D9641E01}"/>
              </a:ext>
            </a:extLst>
          </p:cNvPr>
          <p:cNvSpPr txBox="1">
            <a:spLocks/>
          </p:cNvSpPr>
          <p:nvPr/>
        </p:nvSpPr>
        <p:spPr>
          <a:xfrm>
            <a:off x="3882264" y="969202"/>
            <a:ext cx="7820212" cy="53980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dirty="0">
                <a:solidFill>
                  <a:schemeClr val="bg1"/>
                </a:solidFill>
              </a:rPr>
              <a:t>Parse Telemetry Binary (CFE-Phuong and Joe)</a:t>
            </a:r>
          </a:p>
          <a:p>
            <a:pPr marL="643459" lvl="1" indent="-342900">
              <a:lnSpc>
                <a:spcPct val="150000"/>
              </a:lnSpc>
              <a:buFont typeface="Arial" panose="020B0604020202020204" pitchFamily="34" charset="0"/>
              <a:buChar char="•"/>
            </a:pPr>
            <a:r>
              <a:rPr lang="en-US" sz="1600" dirty="0">
                <a:solidFill>
                  <a:schemeClr val="bg1"/>
                </a:solidFill>
              </a:rPr>
              <a:t>New compiler features (similarity search and verified lifting of meta data)</a:t>
            </a:r>
          </a:p>
          <a:p>
            <a:pPr marL="643459" lvl="1" indent="-342900">
              <a:lnSpc>
                <a:spcPct val="150000"/>
              </a:lnSpc>
              <a:buFont typeface="Arial" panose="020B0604020202020204" pitchFamily="34" charset="0"/>
              <a:buChar char="•"/>
            </a:pPr>
            <a:r>
              <a:rPr lang="en-US" sz="1600" dirty="0">
                <a:solidFill>
                  <a:schemeClr val="bg1"/>
                </a:solidFill>
              </a:rPr>
              <a:t>Python 2.x and 3.x compatible</a:t>
            </a:r>
          </a:p>
          <a:p>
            <a:pPr marL="643459" lvl="1" indent="-342900">
              <a:lnSpc>
                <a:spcPct val="150000"/>
              </a:lnSpc>
              <a:buFont typeface="Arial" panose="020B0604020202020204" pitchFamily="34" charset="0"/>
              <a:buChar char="•"/>
            </a:pPr>
            <a:r>
              <a:rPr lang="en-US" sz="1600" dirty="0">
                <a:solidFill>
                  <a:schemeClr val="bg1"/>
                </a:solidFill>
              </a:rPr>
              <a:t>All data objects can be parsed </a:t>
            </a:r>
          </a:p>
          <a:p>
            <a:pPr marL="643459" lvl="1" indent="-342900">
              <a:lnSpc>
                <a:spcPct val="150000"/>
              </a:lnSpc>
              <a:buFont typeface="Arial" panose="020B0604020202020204" pitchFamily="34" charset="0"/>
              <a:buChar char="•"/>
            </a:pPr>
            <a:r>
              <a:rPr lang="en-US" sz="1600" i="1" dirty="0">
                <a:solidFill>
                  <a:schemeClr val="bg1"/>
                </a:solidFill>
              </a:rPr>
              <a:t>Details upon request</a:t>
            </a:r>
          </a:p>
          <a:p>
            <a:pPr marL="342900" indent="-342900">
              <a:lnSpc>
                <a:spcPct val="150000"/>
              </a:lnSpc>
              <a:buFont typeface="Arial" panose="020B0604020202020204" pitchFamily="34" charset="0"/>
              <a:buChar char="•"/>
            </a:pPr>
            <a:r>
              <a:rPr lang="en-US" sz="2000" dirty="0">
                <a:solidFill>
                  <a:schemeClr val="bg1"/>
                </a:solidFill>
              </a:rPr>
              <a:t>Time Series Visualization (Daniel)</a:t>
            </a:r>
          </a:p>
          <a:p>
            <a:pPr marL="643459" lvl="1" indent="-342900">
              <a:lnSpc>
                <a:spcPct val="150000"/>
              </a:lnSpc>
              <a:buFont typeface="Arial" panose="020B0604020202020204" pitchFamily="34" charset="0"/>
              <a:buChar char="•"/>
            </a:pPr>
            <a:r>
              <a:rPr lang="en-US" sz="1600" dirty="0">
                <a:solidFill>
                  <a:schemeClr val="bg1"/>
                </a:solidFill>
              </a:rPr>
              <a:t>Preconfigured / Dynamic Guided Graph Generation</a:t>
            </a:r>
          </a:p>
          <a:p>
            <a:pPr marL="643459" lvl="1" indent="-342900">
              <a:lnSpc>
                <a:spcPct val="150000"/>
              </a:lnSpc>
              <a:buFont typeface="Arial" panose="020B0604020202020204" pitchFamily="34" charset="0"/>
              <a:buChar char="•"/>
            </a:pPr>
            <a:r>
              <a:rPr lang="en-US" sz="1600" i="1" dirty="0">
                <a:solidFill>
                  <a:schemeClr val="bg1"/>
                </a:solidFill>
              </a:rPr>
              <a:t>Details in backup (for offline discussions)</a:t>
            </a:r>
          </a:p>
          <a:p>
            <a:pPr marL="342900" indent="-342900">
              <a:lnSpc>
                <a:spcPct val="150000"/>
              </a:lnSpc>
              <a:buFont typeface="Arial" panose="020B0604020202020204" pitchFamily="34" charset="0"/>
              <a:buChar char="•"/>
            </a:pPr>
            <a:r>
              <a:rPr lang="en-US" sz="2067" dirty="0">
                <a:solidFill>
                  <a:schemeClr val="bg1"/>
                </a:solidFill>
              </a:rPr>
              <a:t>Data Management Linkage (Joe/Daniel)</a:t>
            </a:r>
          </a:p>
          <a:p>
            <a:pPr marL="643459" lvl="1" indent="-342900">
              <a:lnSpc>
                <a:spcPct val="150000"/>
              </a:lnSpc>
              <a:buFont typeface="Arial" panose="020B0604020202020204" pitchFamily="34" charset="0"/>
              <a:buChar char="•"/>
            </a:pPr>
            <a:r>
              <a:rPr lang="en-US" sz="1600" i="1" dirty="0">
                <a:solidFill>
                  <a:schemeClr val="bg1"/>
                </a:solidFill>
              </a:rPr>
              <a:t>Developed a time series file format</a:t>
            </a:r>
          </a:p>
          <a:p>
            <a:pPr marL="342900" indent="-342900">
              <a:lnSpc>
                <a:spcPct val="150000"/>
              </a:lnSpc>
              <a:buFont typeface="Arial" panose="020B0604020202020204" pitchFamily="34" charset="0"/>
              <a:buChar char="•"/>
            </a:pPr>
            <a:r>
              <a:rPr lang="en-US" sz="2067" dirty="0">
                <a:solidFill>
                  <a:schemeClr val="bg1"/>
                </a:solidFill>
              </a:rPr>
              <a:t>Data Aggregation into </a:t>
            </a:r>
            <a:r>
              <a:rPr lang="en-US" sz="2067" dirty="0" err="1">
                <a:solidFill>
                  <a:schemeClr val="bg1"/>
                </a:solidFill>
              </a:rPr>
              <a:t>OneAPI</a:t>
            </a:r>
            <a:r>
              <a:rPr lang="en-US" sz="2067" dirty="0">
                <a:solidFill>
                  <a:schemeClr val="bg1"/>
                </a:solidFill>
              </a:rPr>
              <a:t> (Joe/Daniel)</a:t>
            </a:r>
          </a:p>
          <a:p>
            <a:pPr marL="643459" lvl="1" indent="-342900">
              <a:lnSpc>
                <a:spcPct val="150000"/>
              </a:lnSpc>
              <a:buFont typeface="Arial" panose="020B0604020202020204" pitchFamily="34" charset="0"/>
              <a:buChar char="•"/>
            </a:pPr>
            <a:r>
              <a:rPr lang="en-US" sz="1600" i="1" dirty="0">
                <a:solidFill>
                  <a:schemeClr val="bg1"/>
                </a:solidFill>
              </a:rPr>
              <a:t>Transform the file format into TensorFlow objects, using multiple embedding </a:t>
            </a:r>
          </a:p>
        </p:txBody>
      </p:sp>
      <p:pic>
        <p:nvPicPr>
          <p:cNvPr id="9" name="Picture 8">
            <a:extLst>
              <a:ext uri="{FF2B5EF4-FFF2-40B4-BE49-F238E27FC236}">
                <a16:creationId xmlns:a16="http://schemas.microsoft.com/office/drawing/2014/main" id="{709E3B40-4E3F-422C-B2FB-10CD20986117}"/>
              </a:ext>
            </a:extLst>
          </p:cNvPr>
          <p:cNvPicPr>
            <a:picLocks noChangeAspect="1"/>
          </p:cNvPicPr>
          <p:nvPr/>
        </p:nvPicPr>
        <p:blipFill>
          <a:blip r:embed="rId7"/>
          <a:stretch>
            <a:fillRect/>
          </a:stretch>
        </p:blipFill>
        <p:spPr>
          <a:xfrm>
            <a:off x="165290" y="969202"/>
            <a:ext cx="3358276" cy="5672061"/>
          </a:xfrm>
          <a:prstGeom prst="rect">
            <a:avLst/>
          </a:prstGeom>
        </p:spPr>
      </p:pic>
    </p:spTree>
    <p:extLst>
      <p:ext uri="{BB962C8B-B14F-4D97-AF65-F5344CB8AC3E}">
        <p14:creationId xmlns:p14="http://schemas.microsoft.com/office/powerpoint/2010/main" val="281129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137994" y="297997"/>
            <a:ext cx="10718800" cy="698500"/>
          </a:xfrm>
        </p:spPr>
        <p:txBody>
          <a:bodyPr/>
          <a:lstStyle/>
          <a:p>
            <a:r>
              <a:rPr lang="en-US" dirty="0">
                <a:solidFill>
                  <a:schemeClr val="bg1"/>
                </a:solidFill>
              </a:rPr>
              <a:t>RAAD Framework flow: </a:t>
            </a:r>
            <a:r>
              <a:rPr lang="en-US" dirty="0"/>
              <a:t>Analyze</a:t>
            </a:r>
            <a:endParaRPr lang="en-US"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8" name="Content Placeholder 3">
            <a:extLst>
              <a:ext uri="{FF2B5EF4-FFF2-40B4-BE49-F238E27FC236}">
                <a16:creationId xmlns:a16="http://schemas.microsoft.com/office/drawing/2014/main" id="{CE3E1351-AD9A-4405-9CE7-38E412D60F1B}"/>
              </a:ext>
            </a:extLst>
          </p:cNvPr>
          <p:cNvSpPr txBox="1">
            <a:spLocks/>
          </p:cNvSpPr>
          <p:nvPr/>
        </p:nvSpPr>
        <p:spPr>
          <a:xfrm>
            <a:off x="4690115" y="1002681"/>
            <a:ext cx="5181312" cy="53980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solidFill>
                  <a:schemeClr val="bg1"/>
                </a:solidFill>
              </a:rPr>
              <a:t>Codified Debug Handbook info (Joe and Amir)</a:t>
            </a:r>
          </a:p>
          <a:p>
            <a:pPr marL="643459" lvl="1" indent="-342900">
              <a:buFont typeface="Arial" panose="020B0604020202020204" pitchFamily="34" charset="0"/>
              <a:buChar char="•"/>
            </a:pPr>
            <a:r>
              <a:rPr lang="en-US" sz="1600" i="1" dirty="0">
                <a:solidFill>
                  <a:schemeClr val="accent6">
                    <a:lumMod val="60000"/>
                    <a:lumOff val="40000"/>
                  </a:schemeClr>
                </a:solidFill>
              </a:rPr>
              <a:t>DF049 - The failure is a result of a long-term algorithmic issue with our core algorithms for band selection and data relocation.</a:t>
            </a:r>
            <a:endParaRPr lang="en-US" sz="1600" dirty="0"/>
          </a:p>
          <a:p>
            <a:pPr marL="342900" indent="-342900">
              <a:buFont typeface="Arial" panose="020B0604020202020204" pitchFamily="34" charset="0"/>
              <a:buChar char="•"/>
            </a:pPr>
            <a:r>
              <a:rPr lang="en-US" sz="1800" dirty="0">
                <a:solidFill>
                  <a:schemeClr val="bg1"/>
                </a:solidFill>
              </a:rPr>
              <a:t>Machine Learning Algorithms (Joe and IL-Justin)</a:t>
            </a:r>
          </a:p>
          <a:p>
            <a:pPr marL="643459" lvl="1" indent="-342900">
              <a:buFont typeface="Arial" panose="020B0604020202020204" pitchFamily="34" charset="0"/>
              <a:buChar char="•"/>
            </a:pPr>
            <a:r>
              <a:rPr lang="en-US" sz="1400" dirty="0">
                <a:solidFill>
                  <a:schemeClr val="bg1"/>
                </a:solidFill>
              </a:rPr>
              <a:t>Using data mining techniques to feed the search and match algos</a:t>
            </a:r>
          </a:p>
          <a:p>
            <a:pPr marL="643459" lvl="1" indent="-342900">
              <a:buFont typeface="Arial" panose="020B0604020202020204" pitchFamily="34" charset="0"/>
              <a:buChar char="•"/>
            </a:pPr>
            <a:r>
              <a:rPr lang="en-US" sz="1400" i="1" dirty="0">
                <a:solidFill>
                  <a:schemeClr val="accent6">
                    <a:lumMod val="60000"/>
                    <a:lumOff val="40000"/>
                  </a:schemeClr>
                </a:solidFill>
              </a:rPr>
              <a:t>Details upon request</a:t>
            </a:r>
          </a:p>
          <a:p>
            <a:pPr marL="342900" indent="-342900">
              <a:buFont typeface="Arial" panose="020B0604020202020204" pitchFamily="34" charset="0"/>
              <a:buChar char="•"/>
            </a:pPr>
            <a:r>
              <a:rPr lang="en-US" sz="1800" dirty="0">
                <a:solidFill>
                  <a:schemeClr val="bg1"/>
                </a:solidFill>
              </a:rPr>
              <a:t>Generate the RAAD Expert Context Report</a:t>
            </a:r>
          </a:p>
          <a:p>
            <a:pPr marL="643459" lvl="1" indent="-342900">
              <a:buFont typeface="Arial" panose="020B0604020202020204" pitchFamily="34" charset="0"/>
              <a:buChar char="•"/>
            </a:pPr>
            <a:r>
              <a:rPr lang="en-US" sz="1400" dirty="0">
                <a:solidFill>
                  <a:schemeClr val="bg1"/>
                </a:solidFill>
              </a:rPr>
              <a:t>Have a Python API that will generate all the content</a:t>
            </a:r>
          </a:p>
          <a:p>
            <a:pPr marL="342900" indent="-342900">
              <a:buFont typeface="Arial" panose="020B0604020202020204" pitchFamily="34" charset="0"/>
              <a:buChar char="•"/>
            </a:pPr>
            <a:r>
              <a:rPr lang="en-US" sz="1800" dirty="0">
                <a:solidFill>
                  <a:schemeClr val="accent6">
                    <a:lumMod val="60000"/>
                    <a:lumOff val="40000"/>
                  </a:schemeClr>
                </a:solidFill>
              </a:rPr>
              <a:t>BONUS</a:t>
            </a:r>
            <a:r>
              <a:rPr lang="en-US" sz="1800" dirty="0"/>
              <a:t> </a:t>
            </a:r>
            <a:r>
              <a:rPr lang="en-US" sz="1800" dirty="0">
                <a:solidFill>
                  <a:schemeClr val="bg1"/>
                </a:solidFill>
              </a:rPr>
              <a:t>Machine Inferred Code Similarity - MISIM (IL-Justin, Stanley and </a:t>
            </a:r>
            <a:r>
              <a:rPr lang="en-US" sz="1800" dirty="0" err="1">
                <a:solidFill>
                  <a:schemeClr val="bg1"/>
                </a:solidFill>
              </a:rPr>
              <a:t>Fangke</a:t>
            </a:r>
            <a:r>
              <a:rPr lang="en-US" sz="1800" dirty="0">
                <a:solidFill>
                  <a:schemeClr val="bg1"/>
                </a:solidFill>
              </a:rPr>
              <a:t>)</a:t>
            </a:r>
          </a:p>
          <a:p>
            <a:pPr marL="643459" lvl="1" indent="-342900">
              <a:buFont typeface="Arial" panose="020B0604020202020204" pitchFamily="34" charset="0"/>
              <a:buChar char="•"/>
            </a:pPr>
            <a:r>
              <a:rPr lang="en-US" sz="1400" i="1" dirty="0">
                <a:solidFill>
                  <a:schemeClr val="accent6">
                    <a:lumMod val="60000"/>
                    <a:lumOff val="40000"/>
                  </a:schemeClr>
                </a:solidFill>
              </a:rPr>
              <a:t>Code similarity is concerned with if two code snippets are semantically similar (i.e., having similar characteristics through some analysis)</a:t>
            </a:r>
          </a:p>
          <a:p>
            <a:pPr marL="643459" lvl="1" indent="-342900">
              <a:buFont typeface="Arial" panose="020B0604020202020204" pitchFamily="34" charset="0"/>
              <a:buChar char="•"/>
            </a:pPr>
            <a:r>
              <a:rPr lang="en-US" sz="1400" i="1" dirty="0">
                <a:solidFill>
                  <a:schemeClr val="accent6">
                    <a:lumMod val="60000"/>
                    <a:lumOff val="40000"/>
                  </a:schemeClr>
                </a:solidFill>
              </a:rPr>
              <a:t>Has been run on NSG’s FW code repo </a:t>
            </a:r>
          </a:p>
          <a:p>
            <a:pPr marL="643459" lvl="1" indent="-342900">
              <a:buFont typeface="Arial" panose="020B0604020202020204" pitchFamily="34" charset="0"/>
              <a:buChar char="•"/>
            </a:pPr>
            <a:r>
              <a:rPr lang="en-US" sz="1400" i="1" dirty="0">
                <a:solidFill>
                  <a:schemeClr val="accent6">
                    <a:lumMod val="60000"/>
                    <a:lumOff val="40000"/>
                  </a:schemeClr>
                </a:solidFill>
              </a:rPr>
              <a:t>Used &gt;7000 code pushes to fix bugs as golden snippets  Details in backup </a:t>
            </a:r>
          </a:p>
          <a:p>
            <a:pPr marL="342900" indent="-342900">
              <a:buFont typeface="Arial" panose="020B0604020202020204" pitchFamily="34" charset="0"/>
              <a:buChar char="•"/>
            </a:pPr>
            <a:endParaRPr lang="en-US" sz="1800" dirty="0"/>
          </a:p>
        </p:txBody>
      </p:sp>
      <p:pic>
        <p:nvPicPr>
          <p:cNvPr id="9" name="Picture 8">
            <a:extLst>
              <a:ext uri="{FF2B5EF4-FFF2-40B4-BE49-F238E27FC236}">
                <a16:creationId xmlns:a16="http://schemas.microsoft.com/office/drawing/2014/main" id="{C2548870-063A-41DA-9CA5-B95301EE17CA}"/>
              </a:ext>
            </a:extLst>
          </p:cNvPr>
          <p:cNvPicPr>
            <a:picLocks noChangeAspect="1"/>
          </p:cNvPicPr>
          <p:nvPr/>
        </p:nvPicPr>
        <p:blipFill>
          <a:blip r:embed="rId7"/>
          <a:stretch>
            <a:fillRect/>
          </a:stretch>
        </p:blipFill>
        <p:spPr>
          <a:xfrm>
            <a:off x="137994" y="919573"/>
            <a:ext cx="4505486" cy="5877498"/>
          </a:xfrm>
          <a:prstGeom prst="rect">
            <a:avLst/>
          </a:prstGeom>
        </p:spPr>
      </p:pic>
      <p:pic>
        <p:nvPicPr>
          <p:cNvPr id="10" name="Picture 9">
            <a:extLst>
              <a:ext uri="{FF2B5EF4-FFF2-40B4-BE49-F238E27FC236}">
                <a16:creationId xmlns:a16="http://schemas.microsoft.com/office/drawing/2014/main" id="{F38DE451-8782-40B5-B28C-B20E95417601}"/>
              </a:ext>
            </a:extLst>
          </p:cNvPr>
          <p:cNvPicPr>
            <a:picLocks noChangeAspect="1"/>
          </p:cNvPicPr>
          <p:nvPr/>
        </p:nvPicPr>
        <p:blipFill>
          <a:blip r:embed="rId8"/>
          <a:stretch>
            <a:fillRect/>
          </a:stretch>
        </p:blipFill>
        <p:spPr>
          <a:xfrm>
            <a:off x="9887286" y="491267"/>
            <a:ext cx="1959410" cy="3639760"/>
          </a:xfrm>
          <a:prstGeom prst="rect">
            <a:avLst/>
          </a:prstGeom>
        </p:spPr>
      </p:pic>
    </p:spTree>
    <p:extLst>
      <p:ext uri="{BB962C8B-B14F-4D97-AF65-F5344CB8AC3E}">
        <p14:creationId xmlns:p14="http://schemas.microsoft.com/office/powerpoint/2010/main" val="6774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233529" y="1499805"/>
            <a:ext cx="10718800" cy="698500"/>
          </a:xfrm>
        </p:spPr>
        <p:txBody>
          <a:bodyPr/>
          <a:lstStyle/>
          <a:p>
            <a:r>
              <a:rPr lang="en-US" dirty="0">
                <a:solidFill>
                  <a:schemeClr val="bg1"/>
                </a:solidFill>
              </a:rPr>
              <a:t>RAAD Framework flow: </a:t>
            </a:r>
            <a:br>
              <a:rPr lang="en-US" dirty="0">
                <a:solidFill>
                  <a:schemeClr val="bg1"/>
                </a:solidFill>
              </a:rPr>
            </a:br>
            <a:r>
              <a:rPr lang="en-US" sz="6600" dirty="0"/>
              <a:t>codified</a:t>
            </a:r>
            <a:r>
              <a:rPr lang="en-US" sz="6600" dirty="0">
                <a:solidFill>
                  <a:schemeClr val="bg1"/>
                </a:solidFill>
              </a:rPr>
              <a:t> </a:t>
            </a:r>
            <a:r>
              <a:rPr lang="en-US" sz="6600" dirty="0"/>
              <a:t>Debug </a:t>
            </a:r>
            <a:r>
              <a:rPr lang="en-US" sz="6600" dirty="0" err="1"/>
              <a:t>HAndbook</a:t>
            </a:r>
            <a:endParaRPr lang="en-US"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pic>
        <p:nvPicPr>
          <p:cNvPr id="8" name="Picture 7">
            <a:extLst>
              <a:ext uri="{FF2B5EF4-FFF2-40B4-BE49-F238E27FC236}">
                <a16:creationId xmlns:a16="http://schemas.microsoft.com/office/drawing/2014/main" id="{8F98B65E-A388-46D1-A013-40FD9213E274}"/>
              </a:ext>
            </a:extLst>
          </p:cNvPr>
          <p:cNvPicPr>
            <a:picLocks noChangeAspect="1"/>
          </p:cNvPicPr>
          <p:nvPr/>
        </p:nvPicPr>
        <p:blipFill>
          <a:blip r:embed="rId7"/>
          <a:stretch>
            <a:fillRect/>
          </a:stretch>
        </p:blipFill>
        <p:spPr>
          <a:xfrm>
            <a:off x="711199" y="2558286"/>
            <a:ext cx="2194907" cy="4077215"/>
          </a:xfrm>
          <a:prstGeom prst="rect">
            <a:avLst/>
          </a:prstGeom>
        </p:spPr>
      </p:pic>
      <p:sp>
        <p:nvSpPr>
          <p:cNvPr id="9" name="TextBox 8">
            <a:extLst>
              <a:ext uri="{FF2B5EF4-FFF2-40B4-BE49-F238E27FC236}">
                <a16:creationId xmlns:a16="http://schemas.microsoft.com/office/drawing/2014/main" id="{12EDFF02-5707-4835-A48E-5186A9DDAF84}"/>
              </a:ext>
            </a:extLst>
          </p:cNvPr>
          <p:cNvSpPr txBox="1"/>
          <p:nvPr/>
        </p:nvSpPr>
        <p:spPr>
          <a:xfrm>
            <a:off x="803013" y="2099980"/>
            <a:ext cx="1826848" cy="430887"/>
          </a:xfrm>
          <a:prstGeom prst="rect">
            <a:avLst/>
          </a:prstGeom>
          <a:noFill/>
        </p:spPr>
        <p:txBody>
          <a:bodyPr vert="horz" wrap="square" lIns="0" tIns="0" rIns="0" bIns="0" rtlCol="0">
            <a:spAutoFit/>
          </a:bodyPr>
          <a:lstStyle/>
          <a:p>
            <a:pPr algn="ctr"/>
            <a:r>
              <a:rPr lang="en-US" sz="1400" u="sng" dirty="0">
                <a:solidFill>
                  <a:schemeClr val="bg1"/>
                </a:solidFill>
                <a:hlinkClick r:id="rId8">
                  <a:extLst>
                    <a:ext uri="{A12FA001-AC4F-418D-AE19-62706E023703}">
                      <ahyp:hlinkClr xmlns:ahyp="http://schemas.microsoft.com/office/drawing/2018/hyperlinkcolor" val="tx"/>
                    </a:ext>
                  </a:extLst>
                </a:hlinkClick>
              </a:rPr>
              <a:t>Debug Handbook</a:t>
            </a:r>
            <a:r>
              <a:rPr lang="en-US" sz="1400" u="sng" dirty="0">
                <a:solidFill>
                  <a:schemeClr val="bg1"/>
                </a:solidFill>
              </a:rPr>
              <a:t> </a:t>
            </a:r>
            <a:r>
              <a:rPr lang="en-US" sz="1400" dirty="0">
                <a:solidFill>
                  <a:schemeClr val="bg1"/>
                </a:solidFill>
              </a:rPr>
              <a:t>wiki  </a:t>
            </a:r>
          </a:p>
          <a:p>
            <a:pPr algn="ctr"/>
            <a:r>
              <a:rPr lang="en-US" sz="1400" dirty="0">
                <a:solidFill>
                  <a:schemeClr val="bg1"/>
                </a:solidFill>
              </a:rPr>
              <a:t>(</a:t>
            </a:r>
            <a:r>
              <a:rPr lang="en-US" sz="1400" dirty="0">
                <a:solidFill>
                  <a:schemeClr val="bg1"/>
                </a:solidFill>
                <a:hlinkClick r:id="rId9">
                  <a:extLst>
                    <a:ext uri="{A12FA001-AC4F-418D-AE19-62706E023703}">
                      <ahyp:hlinkClr xmlns:ahyp="http://schemas.microsoft.com/office/drawing/2018/hyperlinkcolor" val="tx"/>
                    </a:ext>
                  </a:extLst>
                </a:hlinkClick>
              </a:rPr>
              <a:t>DF - Defrag Asserts</a:t>
            </a:r>
            <a:r>
              <a:rPr lang="en-US" sz="1400" dirty="0">
                <a:solidFill>
                  <a:schemeClr val="bg1"/>
                </a:solidFill>
              </a:rPr>
              <a:t>)</a:t>
            </a:r>
          </a:p>
        </p:txBody>
      </p:sp>
      <p:pic>
        <p:nvPicPr>
          <p:cNvPr id="10" name="Picture 9">
            <a:extLst>
              <a:ext uri="{FF2B5EF4-FFF2-40B4-BE49-F238E27FC236}">
                <a16:creationId xmlns:a16="http://schemas.microsoft.com/office/drawing/2014/main" id="{BE13632C-CC16-4DDD-A499-3789098C15D1}"/>
              </a:ext>
            </a:extLst>
          </p:cNvPr>
          <p:cNvPicPr>
            <a:picLocks noChangeAspect="1"/>
          </p:cNvPicPr>
          <p:nvPr/>
        </p:nvPicPr>
        <p:blipFill rotWithShape="1">
          <a:blip r:embed="rId10"/>
          <a:srcRect l="4586" t="20278" b="70230"/>
          <a:stretch/>
        </p:blipFill>
        <p:spPr>
          <a:xfrm>
            <a:off x="3797007" y="2933649"/>
            <a:ext cx="7595750" cy="745369"/>
          </a:xfrm>
          <a:prstGeom prst="rect">
            <a:avLst/>
          </a:prstGeom>
        </p:spPr>
      </p:pic>
      <p:pic>
        <p:nvPicPr>
          <p:cNvPr id="11" name="Picture 10">
            <a:extLst>
              <a:ext uri="{FF2B5EF4-FFF2-40B4-BE49-F238E27FC236}">
                <a16:creationId xmlns:a16="http://schemas.microsoft.com/office/drawing/2014/main" id="{CFE5F1E4-FA88-42ED-B565-D57BC11CCCC1}"/>
              </a:ext>
            </a:extLst>
          </p:cNvPr>
          <p:cNvPicPr>
            <a:picLocks noChangeAspect="1"/>
          </p:cNvPicPr>
          <p:nvPr/>
        </p:nvPicPr>
        <p:blipFill rotWithShape="1">
          <a:blip r:embed="rId10"/>
          <a:srcRect l="4586" t="81072" b="8713"/>
          <a:stretch/>
        </p:blipFill>
        <p:spPr>
          <a:xfrm>
            <a:off x="3797006" y="4122570"/>
            <a:ext cx="7595749" cy="802112"/>
          </a:xfrm>
          <a:prstGeom prst="rect">
            <a:avLst/>
          </a:prstGeom>
        </p:spPr>
      </p:pic>
      <p:sp>
        <p:nvSpPr>
          <p:cNvPr id="12" name="Arrow: Up 11">
            <a:extLst>
              <a:ext uri="{FF2B5EF4-FFF2-40B4-BE49-F238E27FC236}">
                <a16:creationId xmlns:a16="http://schemas.microsoft.com/office/drawing/2014/main" id="{8340AEEE-D2D2-40B6-970F-1C03350A9E0F}"/>
              </a:ext>
            </a:extLst>
          </p:cNvPr>
          <p:cNvSpPr/>
          <p:nvPr/>
        </p:nvSpPr>
        <p:spPr>
          <a:xfrm rot="5400000">
            <a:off x="3150121" y="2867597"/>
            <a:ext cx="452438" cy="585855"/>
          </a:xfrm>
          <a:prstGeom prst="up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866D44E-253C-4073-8828-9B329DAE7916}"/>
              </a:ext>
            </a:extLst>
          </p:cNvPr>
          <p:cNvSpPr txBox="1"/>
          <p:nvPr/>
        </p:nvSpPr>
        <p:spPr>
          <a:xfrm>
            <a:off x="4382224" y="2666336"/>
            <a:ext cx="5777023" cy="215444"/>
          </a:xfrm>
          <a:prstGeom prst="rect">
            <a:avLst/>
          </a:prstGeom>
          <a:noFill/>
        </p:spPr>
        <p:txBody>
          <a:bodyPr vert="horz" wrap="square" lIns="0" tIns="0" rIns="0" bIns="0" rtlCol="0">
            <a:spAutoFit/>
          </a:bodyPr>
          <a:lstStyle/>
          <a:p>
            <a:pPr algn="ctr"/>
            <a:r>
              <a:rPr lang="en-US" sz="1400" dirty="0">
                <a:solidFill>
                  <a:schemeClr val="bg1"/>
                </a:solidFill>
              </a:rPr>
              <a:t>Codified handbook (DF049)</a:t>
            </a:r>
          </a:p>
        </p:txBody>
      </p:sp>
      <p:sp>
        <p:nvSpPr>
          <p:cNvPr id="14" name="TextBox 13">
            <a:extLst>
              <a:ext uri="{FF2B5EF4-FFF2-40B4-BE49-F238E27FC236}">
                <a16:creationId xmlns:a16="http://schemas.microsoft.com/office/drawing/2014/main" id="{C42BA020-A45B-47CA-8F0D-86C6C5004355}"/>
              </a:ext>
            </a:extLst>
          </p:cNvPr>
          <p:cNvSpPr txBox="1"/>
          <p:nvPr/>
        </p:nvSpPr>
        <p:spPr>
          <a:xfrm>
            <a:off x="4382223" y="3870051"/>
            <a:ext cx="5777023" cy="215444"/>
          </a:xfrm>
          <a:prstGeom prst="rect">
            <a:avLst/>
          </a:prstGeom>
          <a:noFill/>
        </p:spPr>
        <p:txBody>
          <a:bodyPr vert="horz" wrap="square" lIns="0" tIns="0" rIns="0" bIns="0" rtlCol="0">
            <a:spAutoFit/>
          </a:bodyPr>
          <a:lstStyle/>
          <a:p>
            <a:pPr algn="ctr"/>
            <a:r>
              <a:rPr lang="en-US" sz="1400" dirty="0">
                <a:solidFill>
                  <a:schemeClr val="bg1"/>
                </a:solidFill>
              </a:rPr>
              <a:t>Codified handbook (DF049)</a:t>
            </a:r>
          </a:p>
        </p:txBody>
      </p:sp>
    </p:spTree>
    <p:extLst>
      <p:ext uri="{BB962C8B-B14F-4D97-AF65-F5344CB8AC3E}">
        <p14:creationId xmlns:p14="http://schemas.microsoft.com/office/powerpoint/2010/main" val="22722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274471" y="407307"/>
            <a:ext cx="10718800" cy="698500"/>
          </a:xfrm>
        </p:spPr>
        <p:txBody>
          <a:bodyPr/>
          <a:lstStyle/>
          <a:p>
            <a:r>
              <a:rPr lang="en-US" dirty="0">
                <a:solidFill>
                  <a:schemeClr val="bg1"/>
                </a:solidFill>
              </a:rPr>
              <a:t>RAAD Framework flow: </a:t>
            </a:r>
            <a:r>
              <a:rPr lang="en-US" dirty="0"/>
              <a:t>Report</a:t>
            </a:r>
            <a:endParaRPr lang="en-US" dirty="0">
              <a:solidFill>
                <a:schemeClr val="bg1"/>
              </a:solidFill>
            </a:endParaRP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11" name="Content Placeholder 3">
            <a:extLst>
              <a:ext uri="{FF2B5EF4-FFF2-40B4-BE49-F238E27FC236}">
                <a16:creationId xmlns:a16="http://schemas.microsoft.com/office/drawing/2014/main" id="{B861601E-3A09-43A9-A07B-D304C868AFA2}"/>
              </a:ext>
            </a:extLst>
          </p:cNvPr>
          <p:cNvSpPr txBox="1">
            <a:spLocks/>
          </p:cNvSpPr>
          <p:nvPr/>
        </p:nvSpPr>
        <p:spPr>
          <a:xfrm>
            <a:off x="5770570" y="2194371"/>
            <a:ext cx="6007496" cy="4272461"/>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solidFill>
                  <a:schemeClr val="bg1"/>
                </a:solidFill>
              </a:rPr>
              <a:t>RAAD Expert Context Report</a:t>
            </a:r>
          </a:p>
          <a:p>
            <a:pPr marL="643255" lvl="1" indent="-342900">
              <a:buFont typeface="Arial" panose="020B0604020202020204" pitchFamily="34" charset="0"/>
              <a:buChar char="•"/>
            </a:pPr>
            <a:r>
              <a:rPr lang="en-US" sz="1600" dirty="0">
                <a:solidFill>
                  <a:schemeClr val="bg1"/>
                </a:solidFill>
              </a:rPr>
              <a:t>See content produced by demo</a:t>
            </a:r>
            <a:endParaRPr lang="en-US" sz="1800" dirty="0">
              <a:solidFill>
                <a:schemeClr val="bg1"/>
              </a:solidFill>
            </a:endParaRPr>
          </a:p>
          <a:p>
            <a:pPr marL="643255" lvl="1" indent="-342900">
              <a:buFont typeface="Arial" panose="020B0604020202020204" pitchFamily="34" charset="0"/>
              <a:buChar char="•"/>
            </a:pPr>
            <a:endParaRPr lang="en-US" sz="1800" dirty="0"/>
          </a:p>
        </p:txBody>
      </p:sp>
      <p:pic>
        <p:nvPicPr>
          <p:cNvPr id="12" name="Picture 11">
            <a:extLst>
              <a:ext uri="{FF2B5EF4-FFF2-40B4-BE49-F238E27FC236}">
                <a16:creationId xmlns:a16="http://schemas.microsoft.com/office/drawing/2014/main" id="{DF6B0EF7-E81E-4043-B47E-62C9C3573B42}"/>
              </a:ext>
            </a:extLst>
          </p:cNvPr>
          <p:cNvPicPr>
            <a:picLocks noChangeAspect="1"/>
          </p:cNvPicPr>
          <p:nvPr/>
        </p:nvPicPr>
        <p:blipFill>
          <a:blip r:embed="rId7"/>
          <a:stretch>
            <a:fillRect/>
          </a:stretch>
        </p:blipFill>
        <p:spPr>
          <a:xfrm>
            <a:off x="224340" y="1048087"/>
            <a:ext cx="5185414" cy="5790673"/>
          </a:xfrm>
          <a:prstGeom prst="rect">
            <a:avLst/>
          </a:prstGeom>
        </p:spPr>
      </p:pic>
      <p:sp>
        <p:nvSpPr>
          <p:cNvPr id="13" name="Rectangle: Rounded Corners 12">
            <a:extLst>
              <a:ext uri="{FF2B5EF4-FFF2-40B4-BE49-F238E27FC236}">
                <a16:creationId xmlns:a16="http://schemas.microsoft.com/office/drawing/2014/main" id="{ED8BC6EE-C62B-4F81-8015-1AF2308D6111}"/>
              </a:ext>
            </a:extLst>
          </p:cNvPr>
          <p:cNvSpPr/>
          <p:nvPr/>
        </p:nvSpPr>
        <p:spPr>
          <a:xfrm>
            <a:off x="5533084" y="6157388"/>
            <a:ext cx="6384445" cy="613937"/>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00559" lvl="1"/>
            <a:r>
              <a:rPr lang="en-US" sz="1400" dirty="0">
                <a:solidFill>
                  <a:schemeClr val="tx1"/>
                </a:solidFill>
              </a:rPr>
              <a:t>Plan to compare the RAAD report versus an expert’s input for DF049 in Q4</a:t>
            </a:r>
          </a:p>
        </p:txBody>
      </p:sp>
    </p:spTree>
    <p:extLst>
      <p:ext uri="{BB962C8B-B14F-4D97-AF65-F5344CB8AC3E}">
        <p14:creationId xmlns:p14="http://schemas.microsoft.com/office/powerpoint/2010/main" val="403693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219881" y="407307"/>
            <a:ext cx="10718800" cy="698500"/>
          </a:xfrm>
        </p:spPr>
        <p:txBody>
          <a:bodyPr/>
          <a:lstStyle/>
          <a:p>
            <a:r>
              <a:rPr lang="en-US" dirty="0">
                <a:solidFill>
                  <a:schemeClr val="bg1"/>
                </a:solidFill>
              </a:rPr>
              <a:t>Results</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3" name="TextBox 2">
            <a:extLst>
              <a:ext uri="{FF2B5EF4-FFF2-40B4-BE49-F238E27FC236}">
                <a16:creationId xmlns:a16="http://schemas.microsoft.com/office/drawing/2014/main" id="{125D42E3-EFB0-4B4B-8A6C-FF6182F5703D}"/>
              </a:ext>
            </a:extLst>
          </p:cNvPr>
          <p:cNvSpPr txBox="1"/>
          <p:nvPr/>
        </p:nvSpPr>
        <p:spPr>
          <a:xfrm>
            <a:off x="219881" y="1208225"/>
            <a:ext cx="6389427" cy="646331"/>
          </a:xfrm>
          <a:prstGeom prst="rect">
            <a:avLst/>
          </a:prstGeom>
          <a:noFill/>
        </p:spPr>
        <p:txBody>
          <a:bodyPr wrap="square" rtlCol="0">
            <a:spAutoFit/>
          </a:bodyPr>
          <a:lstStyle/>
          <a:p>
            <a:r>
              <a:rPr lang="en-US" dirty="0">
                <a:solidFill>
                  <a:srgbClr val="00AEEF"/>
                </a:solidFill>
              </a:rPr>
              <a:t>Input validation: </a:t>
            </a:r>
            <a:r>
              <a:rPr lang="en-US" dirty="0">
                <a:solidFill>
                  <a:schemeClr val="bg1"/>
                </a:solidFill>
              </a:rPr>
              <a:t>verifying that the input passed to the framework will produce feasible results</a:t>
            </a:r>
          </a:p>
        </p:txBody>
      </p:sp>
      <p:pic>
        <p:nvPicPr>
          <p:cNvPr id="8" name="Picture 7">
            <a:extLst>
              <a:ext uri="{FF2B5EF4-FFF2-40B4-BE49-F238E27FC236}">
                <a16:creationId xmlns:a16="http://schemas.microsoft.com/office/drawing/2014/main" id="{2B91B7AF-1683-4D62-9D1F-75276A4DAAA7}"/>
              </a:ext>
            </a:extLst>
          </p:cNvPr>
          <p:cNvPicPr>
            <a:picLocks noChangeAspect="1"/>
          </p:cNvPicPr>
          <p:nvPr/>
        </p:nvPicPr>
        <p:blipFill>
          <a:blip r:embed="rId7"/>
          <a:stretch>
            <a:fillRect/>
          </a:stretch>
        </p:blipFill>
        <p:spPr>
          <a:xfrm>
            <a:off x="6173663" y="244714"/>
            <a:ext cx="5798456" cy="6450693"/>
          </a:xfrm>
          <a:prstGeom prst="rect">
            <a:avLst/>
          </a:prstGeom>
        </p:spPr>
      </p:pic>
      <p:pic>
        <p:nvPicPr>
          <p:cNvPr id="10" name="Picture 9">
            <a:extLst>
              <a:ext uri="{FF2B5EF4-FFF2-40B4-BE49-F238E27FC236}">
                <a16:creationId xmlns:a16="http://schemas.microsoft.com/office/drawing/2014/main" id="{84984F3D-1C2C-498C-8616-8B750C940C4A}"/>
              </a:ext>
            </a:extLst>
          </p:cNvPr>
          <p:cNvPicPr>
            <a:picLocks noChangeAspect="1"/>
          </p:cNvPicPr>
          <p:nvPr/>
        </p:nvPicPr>
        <p:blipFill>
          <a:blip r:embed="rId8"/>
          <a:stretch>
            <a:fillRect/>
          </a:stretch>
        </p:blipFill>
        <p:spPr>
          <a:xfrm>
            <a:off x="1707064" y="1854556"/>
            <a:ext cx="2857723" cy="4748863"/>
          </a:xfrm>
          <a:prstGeom prst="rect">
            <a:avLst/>
          </a:prstGeom>
        </p:spPr>
      </p:pic>
      <p:sp>
        <p:nvSpPr>
          <p:cNvPr id="11" name="Rectangle 10">
            <a:extLst>
              <a:ext uri="{FF2B5EF4-FFF2-40B4-BE49-F238E27FC236}">
                <a16:creationId xmlns:a16="http://schemas.microsoft.com/office/drawing/2014/main" id="{D87138D6-5E4A-424D-BF5E-42299B9D402D}"/>
              </a:ext>
            </a:extLst>
          </p:cNvPr>
          <p:cNvSpPr/>
          <p:nvPr/>
        </p:nvSpPr>
        <p:spPr>
          <a:xfrm>
            <a:off x="1707064" y="3429000"/>
            <a:ext cx="2857723" cy="914399"/>
          </a:xfrm>
          <a:prstGeom prst="rect">
            <a:avLst/>
          </a:prstGeom>
          <a:noFill/>
          <a:ln w="57150">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513D5916-ECF9-4FBF-8314-8A13820DAEA2}"/>
              </a:ext>
            </a:extLst>
          </p:cNvPr>
          <p:cNvSpPr/>
          <p:nvPr/>
        </p:nvSpPr>
        <p:spPr>
          <a:xfrm>
            <a:off x="584199" y="3627936"/>
            <a:ext cx="995865" cy="422522"/>
          </a:xfrm>
          <a:prstGeom prst="rightArrow">
            <a:avLst/>
          </a:prstGeom>
          <a:solidFill>
            <a:srgbClr val="00AEEF"/>
          </a:solidFill>
          <a:ln>
            <a:solidFill>
              <a:schemeClr val="bg1"/>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61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par>
                          <p:cTn id="25" fill="hold">
                            <p:stCondLst>
                              <p:cond delay="450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50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11"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219881" y="407307"/>
            <a:ext cx="10718800" cy="698500"/>
          </a:xfrm>
        </p:spPr>
        <p:txBody>
          <a:bodyPr/>
          <a:lstStyle/>
          <a:p>
            <a:r>
              <a:rPr lang="en-US" dirty="0">
                <a:solidFill>
                  <a:schemeClr val="bg1"/>
                </a:solidFill>
              </a:rPr>
              <a:t>Results</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3" name="TextBox 2">
            <a:extLst>
              <a:ext uri="{FF2B5EF4-FFF2-40B4-BE49-F238E27FC236}">
                <a16:creationId xmlns:a16="http://schemas.microsoft.com/office/drawing/2014/main" id="{125D42E3-EFB0-4B4B-8A6C-FF6182F5703D}"/>
              </a:ext>
            </a:extLst>
          </p:cNvPr>
          <p:cNvSpPr txBox="1"/>
          <p:nvPr/>
        </p:nvSpPr>
        <p:spPr>
          <a:xfrm>
            <a:off x="219882" y="1208225"/>
            <a:ext cx="3548184" cy="923330"/>
          </a:xfrm>
          <a:prstGeom prst="rect">
            <a:avLst/>
          </a:prstGeom>
          <a:noFill/>
        </p:spPr>
        <p:txBody>
          <a:bodyPr wrap="square" rtlCol="0">
            <a:spAutoFit/>
          </a:bodyPr>
          <a:lstStyle/>
          <a:p>
            <a:r>
              <a:rPr lang="en-US" dirty="0">
                <a:solidFill>
                  <a:srgbClr val="00AEEF"/>
                </a:solidFill>
              </a:rPr>
              <a:t>Output Validation:</a:t>
            </a:r>
            <a:r>
              <a:rPr lang="en-US" dirty="0">
                <a:solidFill>
                  <a:schemeClr val="bg1"/>
                </a:solidFill>
              </a:rPr>
              <a:t> Verifying the quality of the expected results/content produced</a:t>
            </a:r>
          </a:p>
        </p:txBody>
      </p:sp>
      <p:pic>
        <p:nvPicPr>
          <p:cNvPr id="8" name="Picture 7">
            <a:extLst>
              <a:ext uri="{FF2B5EF4-FFF2-40B4-BE49-F238E27FC236}">
                <a16:creationId xmlns:a16="http://schemas.microsoft.com/office/drawing/2014/main" id="{002E1D09-FEA1-4EE8-A130-3C3ABA346A38}"/>
              </a:ext>
            </a:extLst>
          </p:cNvPr>
          <p:cNvPicPr>
            <a:picLocks noChangeAspect="1"/>
          </p:cNvPicPr>
          <p:nvPr/>
        </p:nvPicPr>
        <p:blipFill>
          <a:blip r:embed="rId7"/>
          <a:stretch>
            <a:fillRect/>
          </a:stretch>
        </p:blipFill>
        <p:spPr>
          <a:xfrm>
            <a:off x="3768065" y="407307"/>
            <a:ext cx="8204054" cy="6155140"/>
          </a:xfrm>
          <a:prstGeom prst="rect">
            <a:avLst/>
          </a:prstGeom>
        </p:spPr>
      </p:pic>
      <p:pic>
        <p:nvPicPr>
          <p:cNvPr id="11" name="Picture 10">
            <a:extLst>
              <a:ext uri="{FF2B5EF4-FFF2-40B4-BE49-F238E27FC236}">
                <a16:creationId xmlns:a16="http://schemas.microsoft.com/office/drawing/2014/main" id="{41D7F2EF-4F5B-4D1C-A108-5ADBD63D5BBB}"/>
              </a:ext>
            </a:extLst>
          </p:cNvPr>
          <p:cNvPicPr>
            <a:picLocks noChangeAspect="1"/>
          </p:cNvPicPr>
          <p:nvPr/>
        </p:nvPicPr>
        <p:blipFill>
          <a:blip r:embed="rId8"/>
          <a:stretch>
            <a:fillRect/>
          </a:stretch>
        </p:blipFill>
        <p:spPr>
          <a:xfrm>
            <a:off x="1060722" y="2211614"/>
            <a:ext cx="2584179" cy="4294298"/>
          </a:xfrm>
          <a:prstGeom prst="rect">
            <a:avLst/>
          </a:prstGeom>
        </p:spPr>
      </p:pic>
      <p:sp>
        <p:nvSpPr>
          <p:cNvPr id="12" name="Rectangle 11">
            <a:extLst>
              <a:ext uri="{FF2B5EF4-FFF2-40B4-BE49-F238E27FC236}">
                <a16:creationId xmlns:a16="http://schemas.microsoft.com/office/drawing/2014/main" id="{3EF77D46-1E2B-4F0D-8B86-C3F97ED98078}"/>
              </a:ext>
            </a:extLst>
          </p:cNvPr>
          <p:cNvSpPr/>
          <p:nvPr/>
        </p:nvSpPr>
        <p:spPr>
          <a:xfrm>
            <a:off x="1108783" y="3687934"/>
            <a:ext cx="2536117" cy="826872"/>
          </a:xfrm>
          <a:prstGeom prst="rect">
            <a:avLst/>
          </a:prstGeom>
          <a:noFill/>
          <a:ln w="57150">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910955CA-64A9-4518-9ECF-D54ED194DE1B}"/>
              </a:ext>
            </a:extLst>
          </p:cNvPr>
          <p:cNvSpPr/>
          <p:nvPr/>
        </p:nvSpPr>
        <p:spPr>
          <a:xfrm>
            <a:off x="246257" y="3908067"/>
            <a:ext cx="883791" cy="382078"/>
          </a:xfrm>
          <a:prstGeom prst="rightArrow">
            <a:avLst/>
          </a:prstGeom>
          <a:solidFill>
            <a:srgbClr val="00AEEF"/>
          </a:solidFill>
          <a:ln>
            <a:solidFill>
              <a:schemeClr val="bg1"/>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606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42" presetClass="path" presetSubtype="0" accel="50000" decel="50000" fill="hold" grpId="1" nodeType="withEffect">
                                  <p:stCondLst>
                                    <p:cond delay="750"/>
                                  </p:stCondLst>
                                  <p:childTnLst>
                                    <p:animMotion origin="layout" path="M -2.08333E-7 4.81481E-6 L 0.00195 0.1412 " pathEditMode="relative" rAng="0" ptsTypes="AA">
                                      <p:cBhvr>
                                        <p:cTn id="26" dur="2000" fill="hold"/>
                                        <p:tgtEl>
                                          <p:spTgt spid="13"/>
                                        </p:tgtEl>
                                        <p:attrNameLst>
                                          <p:attrName>ppt_x</p:attrName>
                                          <p:attrName>ppt_y</p:attrName>
                                        </p:attrNameLst>
                                      </p:cBhvr>
                                      <p:rCtr x="91" y="7060"/>
                                    </p:animMotion>
                                  </p:childTnLst>
                                </p:cTn>
                              </p:par>
                              <p:par>
                                <p:cTn id="27" presetID="42" presetClass="path" presetSubtype="0" accel="50000" decel="50000" fill="hold" grpId="1" nodeType="withEffect">
                                  <p:stCondLst>
                                    <p:cond delay="750"/>
                                  </p:stCondLst>
                                  <p:childTnLst>
                                    <p:animMotion origin="layout" path="M -1.875E-6 3.33333E-6 L -0.00013 0.13541 " pathEditMode="relative" rAng="0" ptsTypes="AA">
                                      <p:cBhvr>
                                        <p:cTn id="28" dur="2000" fill="hold"/>
                                        <p:tgtEl>
                                          <p:spTgt spid="12"/>
                                        </p:tgtEl>
                                        <p:attrNameLst>
                                          <p:attrName>ppt_x</p:attrName>
                                          <p:attrName>ppt_y</p:attrName>
                                        </p:attrNameLst>
                                      </p:cBhvr>
                                      <p:rCtr x="-13" y="6759"/>
                                    </p:animMotion>
                                  </p:childTnLst>
                                </p:cTn>
                              </p:par>
                            </p:childTnLst>
                          </p:cTn>
                        </p:par>
                        <p:par>
                          <p:cTn id="29" fill="hold">
                            <p:stCondLst>
                              <p:cond delay="4500"/>
                            </p:stCondLst>
                            <p:childTnLst>
                              <p:par>
                                <p:cTn id="30" presetID="26" presetClass="emph" presetSubtype="0" fill="hold" grpId="0" nodeType="afterEffect">
                                  <p:stCondLst>
                                    <p:cond delay="0"/>
                                  </p:stCondLst>
                                  <p:childTnLst>
                                    <p:animEffect transition="out" filter="fade">
                                      <p:cBhvr>
                                        <p:cTn id="31" dur="500" tmFilter="0, 0; .2, .5; .8, .5; 1, 0"/>
                                        <p:tgtEl>
                                          <p:spTgt spid="13"/>
                                        </p:tgtEl>
                                      </p:cBhvr>
                                    </p:animEffect>
                                    <p:animScale>
                                      <p:cBhvr>
                                        <p:cTn id="32" dur="250" autoRev="1" fill="hold"/>
                                        <p:tgtEl>
                                          <p:spTgt spid="13"/>
                                        </p:tgtEl>
                                      </p:cBhvr>
                                      <p:by x="105000" y="105000"/>
                                    </p:animScale>
                                  </p:childTnLst>
                                </p:cTn>
                              </p:par>
                            </p:childTnLst>
                          </p:cTn>
                        </p:par>
                        <p:par>
                          <p:cTn id="33" fill="hold">
                            <p:stCondLst>
                              <p:cond delay="5000"/>
                            </p:stCondLst>
                            <p:childTnLst>
                              <p:par>
                                <p:cTn id="34" presetID="26" presetClass="emph" presetSubtype="0" fill="hold" grpId="0" nodeType="afterEffect">
                                  <p:stCondLst>
                                    <p:cond delay="0"/>
                                  </p:stCondLst>
                                  <p:childTnLst>
                                    <p:animEffect transition="out" filter="fade">
                                      <p:cBhvr>
                                        <p:cTn id="35" dur="500" tmFilter="0, 0; .2, .5; .8, .5; 1, 0"/>
                                        <p:tgtEl>
                                          <p:spTgt spid="12"/>
                                        </p:tgtEl>
                                      </p:cBhvr>
                                    </p:animEffect>
                                    <p:animScale>
                                      <p:cBhvr>
                                        <p:cTn id="36"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12" grpId="0" animBg="1"/>
      <p:bldP spid="12" grpId="1" animBg="1"/>
      <p:bldP spid="13" grpId="0" animBg="1"/>
      <p:bldP spid="1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3: JIRA Autolabeling</a:t>
            </a: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9213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3200" b="1" dirty="0">
              <a:solidFill>
                <a:srgbClr val="00AEEF"/>
              </a:solidFill>
              <a:latin typeface="+mj-lt"/>
            </a:endParaRPr>
          </a:p>
        </p:txBody>
      </p:sp>
      <p:sp>
        <p:nvSpPr>
          <p:cNvPr id="3" name="TextBox 2">
            <a:extLst>
              <a:ext uri="{FF2B5EF4-FFF2-40B4-BE49-F238E27FC236}">
                <a16:creationId xmlns:a16="http://schemas.microsoft.com/office/drawing/2014/main" id="{40293884-A3E2-4FE1-AF38-84CD8D36607F}"/>
              </a:ext>
            </a:extLst>
          </p:cNvPr>
          <p:cNvSpPr txBox="1"/>
          <p:nvPr/>
        </p:nvSpPr>
        <p:spPr>
          <a:xfrm>
            <a:off x="762001" y="2525849"/>
            <a:ext cx="9245600" cy="3416320"/>
          </a:xfrm>
          <a:prstGeom prst="rect">
            <a:avLst/>
          </a:prstGeom>
          <a:noFill/>
        </p:spPr>
        <p:txBody>
          <a:bodyPr wrap="square" rtlCol="0">
            <a:spAutoFit/>
          </a:bodyPr>
          <a:lstStyle/>
          <a:p>
            <a:r>
              <a:rPr lang="en-US" dirty="0">
                <a:solidFill>
                  <a:schemeClr val="bg1"/>
                </a:solidFill>
              </a:rPr>
              <a:t>What are we doing?</a:t>
            </a:r>
          </a:p>
          <a:p>
            <a:pPr marL="285750" indent="-285750">
              <a:buFont typeface="Arial" panose="020B0604020202020204" pitchFamily="34" charset="0"/>
              <a:buChar char="•"/>
            </a:pPr>
            <a:r>
              <a:rPr lang="en-US" dirty="0">
                <a:solidFill>
                  <a:schemeClr val="bg1"/>
                </a:solidFill>
              </a:rPr>
              <a:t>Creating an automated recommendation system for developers in which it uses JIRAs to learn from the past and help add structure to things (i.e., a recommendation system of bug information). </a:t>
            </a:r>
          </a:p>
          <a:p>
            <a:endParaRPr lang="en-US" dirty="0">
              <a:solidFill>
                <a:schemeClr val="bg1"/>
              </a:solidFill>
            </a:endParaRPr>
          </a:p>
          <a:p>
            <a:r>
              <a:rPr lang="en-US" dirty="0">
                <a:solidFill>
                  <a:schemeClr val="bg1"/>
                </a:solidFill>
              </a:rPr>
              <a:t>Why would we want such a system?</a:t>
            </a:r>
          </a:p>
          <a:p>
            <a:pPr marL="285750" indent="-285750">
              <a:buFont typeface="Arial" panose="020B0604020202020204" pitchFamily="34" charset="0"/>
              <a:buChar char="•"/>
            </a:pPr>
            <a:r>
              <a:rPr lang="en-US" dirty="0">
                <a:solidFill>
                  <a:schemeClr val="bg1"/>
                </a:solidFill>
              </a:rPr>
              <a:t>Learn to replicate the behavior of the best advice-givers</a:t>
            </a:r>
          </a:p>
          <a:p>
            <a:pPr marL="285750" indent="-285750">
              <a:buFont typeface="Arial" panose="020B0604020202020204" pitchFamily="34" charset="0"/>
              <a:buChar char="•"/>
            </a:pPr>
            <a:r>
              <a:rPr lang="en-US" dirty="0">
                <a:solidFill>
                  <a:schemeClr val="bg1"/>
                </a:solidFill>
              </a:rPr>
              <a:t>Guide humans through bugs and potentially make suggestions on root causes</a:t>
            </a:r>
          </a:p>
          <a:p>
            <a:pPr marL="285750" indent="-285750">
              <a:buFont typeface="Arial" panose="020B0604020202020204" pitchFamily="34" charset="0"/>
              <a:buChar char="•"/>
            </a:pPr>
            <a:r>
              <a:rPr lang="en-US" dirty="0">
                <a:solidFill>
                  <a:schemeClr val="bg1"/>
                </a:solidFill>
              </a:rPr>
              <a:t>Automatically fill blanks in data</a:t>
            </a:r>
          </a:p>
          <a:p>
            <a:pPr marL="285750" indent="-285750">
              <a:buFont typeface="Arial" panose="020B0604020202020204" pitchFamily="34" charset="0"/>
              <a:buChar char="•"/>
            </a:pPr>
            <a:r>
              <a:rPr lang="en-US" dirty="0">
                <a:solidFill>
                  <a:schemeClr val="bg1"/>
                </a:solidFill>
              </a:rPr>
              <a:t>Detect similarity between JIRAs/telemetry payloads</a:t>
            </a:r>
          </a:p>
          <a:p>
            <a:pPr marL="285750" indent="-285750">
              <a:buFont typeface="Arial" panose="020B0604020202020204" pitchFamily="34" charset="0"/>
              <a:buChar char="•"/>
            </a:pPr>
            <a:r>
              <a:rPr lang="en-US" dirty="0">
                <a:solidFill>
                  <a:schemeClr val="bg1"/>
                </a:solidFill>
              </a:rPr>
              <a:t>Predict the final state of a JIRA (i.e., what it will look like when it gets closed)</a:t>
            </a:r>
          </a:p>
          <a:p>
            <a:pPr marL="285750" indent="-285750">
              <a:buFont typeface="Arial" panose="020B0604020202020204" pitchFamily="34" charset="0"/>
              <a:buChar char="•"/>
            </a:pPr>
            <a:endParaRPr lang="en-US" dirty="0">
              <a:solidFill>
                <a:schemeClr val="bg1"/>
              </a:solidFill>
            </a:endParaRPr>
          </a:p>
        </p:txBody>
      </p:sp>
      <p:sp>
        <p:nvSpPr>
          <p:cNvPr id="8" name="Rectangle: Rounded Corners 7">
            <a:extLst>
              <a:ext uri="{FF2B5EF4-FFF2-40B4-BE49-F238E27FC236}">
                <a16:creationId xmlns:a16="http://schemas.microsoft.com/office/drawing/2014/main" id="{88EC1F3D-BFF2-4171-892A-06854F682185}"/>
              </a:ext>
            </a:extLst>
          </p:cNvPr>
          <p:cNvSpPr/>
          <p:nvPr/>
        </p:nvSpPr>
        <p:spPr>
          <a:xfrm>
            <a:off x="815003" y="5786147"/>
            <a:ext cx="10106997" cy="613937"/>
          </a:xfrm>
          <a:prstGeom prst="round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00559" lvl="1"/>
            <a:endParaRPr lang="en-US" dirty="0">
              <a:solidFill>
                <a:schemeClr val="tx1"/>
              </a:solidFill>
            </a:endParaRPr>
          </a:p>
          <a:p>
            <a:pPr marL="300559" lvl="1"/>
            <a:r>
              <a:rPr lang="en-US" b="1" dirty="0">
                <a:solidFill>
                  <a:schemeClr val="tx1"/>
                </a:solidFill>
              </a:rPr>
              <a:t>Our assistance with validation of outputs can allow the system to potentially help produce better recommendations than humans! </a:t>
            </a:r>
          </a:p>
          <a:p>
            <a:pPr marL="300559" lvl="1"/>
            <a:endParaRPr lang="en-US" dirty="0">
              <a:solidFill>
                <a:schemeClr val="tx1"/>
              </a:solidFill>
            </a:endParaRPr>
          </a:p>
        </p:txBody>
      </p:sp>
    </p:spTree>
    <p:extLst>
      <p:ext uri="{BB962C8B-B14F-4D97-AF65-F5344CB8AC3E}">
        <p14:creationId xmlns:p14="http://schemas.microsoft.com/office/powerpoint/2010/main" val="359302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3.33333E-6 L 6.25E-7 3.33333E-6 " pathEditMode="relative" rAng="0" ptsTypes="AA">
                                      <p:cBhvr>
                                        <p:cTn id="24" dur="750" fill="hold"/>
                                        <p:tgtEl>
                                          <p:spTgt spid="21"/>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1" grpId="0"/>
      <p:bldP spid="2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64214"/>
            <a:ext cx="10718800" cy="698500"/>
          </a:xfrm>
        </p:spPr>
        <p:txBody>
          <a:bodyPr/>
          <a:lstStyle/>
          <a:p>
            <a:r>
              <a:rPr lang="en-US" dirty="0">
                <a:solidFill>
                  <a:schemeClr val="bg1"/>
                </a:solidFill>
              </a:rPr>
              <a:t>Preliminary Results: </a:t>
            </a:r>
            <a:r>
              <a:rPr lang="en-US" dirty="0"/>
              <a:t>Data Processing</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3" name="TextBox 2">
            <a:extLst>
              <a:ext uri="{FF2B5EF4-FFF2-40B4-BE49-F238E27FC236}">
                <a16:creationId xmlns:a16="http://schemas.microsoft.com/office/drawing/2014/main" id="{5865C5D3-301E-4BE7-B2E0-C8363C084682}"/>
              </a:ext>
            </a:extLst>
          </p:cNvPr>
          <p:cNvSpPr txBox="1"/>
          <p:nvPr/>
        </p:nvSpPr>
        <p:spPr>
          <a:xfrm>
            <a:off x="762000" y="2211614"/>
            <a:ext cx="4942764" cy="4524315"/>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chemeClr val="bg1"/>
                </a:solidFill>
              </a:rPr>
              <a:t>Collected/Cleaned ~400 JIRAs pertinent to DF049</a:t>
            </a:r>
          </a:p>
          <a:p>
            <a:pPr marL="285750" indent="-285750">
              <a:buFont typeface="Arial" panose="020B0604020202020204" pitchFamily="34" charset="0"/>
              <a:buChar char="•"/>
            </a:pPr>
            <a:r>
              <a:rPr lang="en-US" dirty="0">
                <a:solidFill>
                  <a:schemeClr val="bg1"/>
                </a:solidFill>
              </a:rPr>
              <a:t>Create crawler just for DF049 which organizes related JIRA information</a:t>
            </a:r>
          </a:p>
          <a:p>
            <a:pPr marL="285750" indent="-285750">
              <a:buFont typeface="Arial" panose="020B0604020202020204" pitchFamily="34" charset="0"/>
              <a:buChar char="•"/>
            </a:pPr>
            <a:r>
              <a:rPr lang="en-US" dirty="0">
                <a:solidFill>
                  <a:schemeClr val="bg1"/>
                </a:solidFill>
              </a:rPr>
              <a:t>Pre-processes crawled data</a:t>
            </a:r>
          </a:p>
          <a:p>
            <a:pPr marL="742950" lvl="1" indent="-285750">
              <a:buFont typeface="Arial" panose="020B0604020202020204" pitchFamily="34" charset="0"/>
              <a:buChar char="•"/>
            </a:pPr>
            <a:r>
              <a:rPr lang="en-US" dirty="0">
                <a:solidFill>
                  <a:schemeClr val="bg1"/>
                </a:solidFill>
              </a:rPr>
              <a:t>Cleaning/removing noise in data, and stores it all in a database (locally stored as of now)</a:t>
            </a:r>
          </a:p>
          <a:p>
            <a:pPr marL="285750" indent="-285750">
              <a:buFont typeface="Arial" panose="020B0604020202020204" pitchFamily="34" charset="0"/>
              <a:buChar char="•"/>
            </a:pPr>
            <a:r>
              <a:rPr lang="en-US" dirty="0">
                <a:solidFill>
                  <a:schemeClr val="bg1"/>
                </a:solidFill>
              </a:rPr>
              <a:t>What is to come</a:t>
            </a:r>
          </a:p>
          <a:p>
            <a:pPr marL="742950" lvl="1" indent="-285750">
              <a:buFont typeface="Arial" panose="020B0604020202020204" pitchFamily="34" charset="0"/>
              <a:buChar char="•"/>
            </a:pPr>
            <a:r>
              <a:rPr lang="en-US" dirty="0">
                <a:solidFill>
                  <a:schemeClr val="bg1"/>
                </a:solidFill>
              </a:rPr>
              <a:t>Lossless compression of text data (symbols, words, phrases) using Huffman Encoding </a:t>
            </a:r>
          </a:p>
          <a:p>
            <a:pPr marL="742950" lvl="1" indent="-285750">
              <a:buFont typeface="Arial" panose="020B0604020202020204" pitchFamily="34" charset="0"/>
              <a:buChar char="•"/>
            </a:pPr>
            <a:r>
              <a:rPr lang="en-US" dirty="0">
                <a:solidFill>
                  <a:schemeClr val="bg1"/>
                </a:solidFill>
              </a:rPr>
              <a:t>Machine learning/similarity search on compressed data finding similarity between crawled JIRAs and telemetry payloads</a:t>
            </a:r>
          </a:p>
        </p:txBody>
      </p:sp>
      <p:pic>
        <p:nvPicPr>
          <p:cNvPr id="5" name="Picture 4">
            <a:extLst>
              <a:ext uri="{FF2B5EF4-FFF2-40B4-BE49-F238E27FC236}">
                <a16:creationId xmlns:a16="http://schemas.microsoft.com/office/drawing/2014/main" id="{0774B6CD-4C4E-412F-9B4A-547DF90263F1}"/>
              </a:ext>
            </a:extLst>
          </p:cNvPr>
          <p:cNvPicPr>
            <a:picLocks noChangeAspect="1"/>
          </p:cNvPicPr>
          <p:nvPr/>
        </p:nvPicPr>
        <p:blipFill>
          <a:blip r:embed="rId7"/>
          <a:stretch>
            <a:fillRect/>
          </a:stretch>
        </p:blipFill>
        <p:spPr>
          <a:xfrm>
            <a:off x="5879663" y="2304878"/>
            <a:ext cx="6006157" cy="4198074"/>
          </a:xfrm>
          <a:prstGeom prst="rect">
            <a:avLst/>
          </a:prstGeom>
        </p:spPr>
      </p:pic>
    </p:spTree>
    <p:extLst>
      <p:ext uri="{BB962C8B-B14F-4D97-AF65-F5344CB8AC3E}">
        <p14:creationId xmlns:p14="http://schemas.microsoft.com/office/powerpoint/2010/main" val="302153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Ramping up for RAAD</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pic>
        <p:nvPicPr>
          <p:cNvPr id="8" name="Image" descr="Image">
            <a:extLst>
              <a:ext uri="{FF2B5EF4-FFF2-40B4-BE49-F238E27FC236}">
                <a16:creationId xmlns:a16="http://schemas.microsoft.com/office/drawing/2014/main" id="{497DF7C1-ED85-4B30-A35B-66BC26C0AD28}"/>
              </a:ext>
            </a:extLst>
          </p:cNvPr>
          <p:cNvPicPr>
            <a:picLocks noChangeAspect="1"/>
          </p:cNvPicPr>
          <p:nvPr/>
        </p:nvPicPr>
        <p:blipFill>
          <a:blip r:embed="rId7"/>
          <a:stretch>
            <a:fillRect/>
          </a:stretch>
        </p:blipFill>
        <p:spPr>
          <a:xfrm>
            <a:off x="2154573" y="3239065"/>
            <a:ext cx="781163" cy="705979"/>
          </a:xfrm>
          <a:prstGeom prst="rect">
            <a:avLst/>
          </a:prstGeom>
          <a:ln w="12700">
            <a:miter lim="400000"/>
          </a:ln>
        </p:spPr>
      </p:pic>
      <p:pic>
        <p:nvPicPr>
          <p:cNvPr id="9" name="Image" descr="Image">
            <a:extLst>
              <a:ext uri="{FF2B5EF4-FFF2-40B4-BE49-F238E27FC236}">
                <a16:creationId xmlns:a16="http://schemas.microsoft.com/office/drawing/2014/main" id="{A394C708-464A-4ABE-AB59-45B9A23A54F4}"/>
              </a:ext>
            </a:extLst>
          </p:cNvPr>
          <p:cNvPicPr>
            <a:picLocks noChangeAspect="1"/>
          </p:cNvPicPr>
          <p:nvPr/>
        </p:nvPicPr>
        <p:blipFill>
          <a:blip r:embed="rId8"/>
          <a:stretch>
            <a:fillRect/>
          </a:stretch>
        </p:blipFill>
        <p:spPr>
          <a:xfrm>
            <a:off x="3561106" y="3214036"/>
            <a:ext cx="756033" cy="756033"/>
          </a:xfrm>
          <a:prstGeom prst="rect">
            <a:avLst/>
          </a:prstGeom>
          <a:ln w="12700">
            <a:miter lim="400000"/>
          </a:ln>
        </p:spPr>
      </p:pic>
      <p:pic>
        <p:nvPicPr>
          <p:cNvPr id="10" name="Image" descr="Image">
            <a:extLst>
              <a:ext uri="{FF2B5EF4-FFF2-40B4-BE49-F238E27FC236}">
                <a16:creationId xmlns:a16="http://schemas.microsoft.com/office/drawing/2014/main" id="{5B2DA8D1-BD35-408C-8204-99B872A678BC}"/>
              </a:ext>
            </a:extLst>
          </p:cNvPr>
          <p:cNvPicPr>
            <a:picLocks noChangeAspect="1"/>
          </p:cNvPicPr>
          <p:nvPr/>
        </p:nvPicPr>
        <p:blipFill>
          <a:blip r:embed="rId9"/>
          <a:stretch>
            <a:fillRect/>
          </a:stretch>
        </p:blipFill>
        <p:spPr>
          <a:xfrm>
            <a:off x="4960155" y="3255633"/>
            <a:ext cx="746018" cy="672839"/>
          </a:xfrm>
          <a:prstGeom prst="rect">
            <a:avLst/>
          </a:prstGeom>
          <a:ln w="12700">
            <a:miter lim="400000"/>
          </a:ln>
        </p:spPr>
      </p:pic>
      <p:pic>
        <p:nvPicPr>
          <p:cNvPr id="11" name="Image" descr="Image">
            <a:extLst>
              <a:ext uri="{FF2B5EF4-FFF2-40B4-BE49-F238E27FC236}">
                <a16:creationId xmlns:a16="http://schemas.microsoft.com/office/drawing/2014/main" id="{BFD6BF6D-5CDF-4AAE-A8AF-82233B9EA8B6}"/>
              </a:ext>
            </a:extLst>
          </p:cNvPr>
          <p:cNvPicPr>
            <a:picLocks noChangeAspect="1"/>
          </p:cNvPicPr>
          <p:nvPr/>
        </p:nvPicPr>
        <p:blipFill>
          <a:blip r:embed="rId10"/>
          <a:stretch>
            <a:fillRect/>
          </a:stretch>
        </p:blipFill>
        <p:spPr>
          <a:xfrm>
            <a:off x="6319171" y="3255427"/>
            <a:ext cx="815989" cy="673255"/>
          </a:xfrm>
          <a:prstGeom prst="rect">
            <a:avLst/>
          </a:prstGeom>
          <a:ln w="12700">
            <a:miter lim="400000"/>
          </a:ln>
        </p:spPr>
      </p:pic>
      <p:pic>
        <p:nvPicPr>
          <p:cNvPr id="12" name="Image" descr="Image">
            <a:extLst>
              <a:ext uri="{FF2B5EF4-FFF2-40B4-BE49-F238E27FC236}">
                <a16:creationId xmlns:a16="http://schemas.microsoft.com/office/drawing/2014/main" id="{8034AB73-5357-475D-94B8-109271C8807E}"/>
              </a:ext>
            </a:extLst>
          </p:cNvPr>
          <p:cNvPicPr>
            <a:picLocks noChangeAspect="1"/>
          </p:cNvPicPr>
          <p:nvPr/>
        </p:nvPicPr>
        <p:blipFill>
          <a:blip r:embed="rId11"/>
          <a:stretch>
            <a:fillRect/>
          </a:stretch>
        </p:blipFill>
        <p:spPr>
          <a:xfrm>
            <a:off x="7824130" y="3231754"/>
            <a:ext cx="594080" cy="720597"/>
          </a:xfrm>
          <a:prstGeom prst="rect">
            <a:avLst/>
          </a:prstGeom>
          <a:ln w="12700">
            <a:miter lim="400000"/>
          </a:ln>
        </p:spPr>
      </p:pic>
      <p:pic>
        <p:nvPicPr>
          <p:cNvPr id="13" name="Image" descr="Image">
            <a:extLst>
              <a:ext uri="{FF2B5EF4-FFF2-40B4-BE49-F238E27FC236}">
                <a16:creationId xmlns:a16="http://schemas.microsoft.com/office/drawing/2014/main" id="{764D8BBB-402B-46FE-BCA8-6D3CC63DF487}"/>
              </a:ext>
            </a:extLst>
          </p:cNvPr>
          <p:cNvPicPr>
            <a:picLocks noChangeAspect="1"/>
          </p:cNvPicPr>
          <p:nvPr/>
        </p:nvPicPr>
        <p:blipFill>
          <a:blip r:embed="rId12"/>
          <a:stretch>
            <a:fillRect/>
          </a:stretch>
        </p:blipFill>
        <p:spPr>
          <a:xfrm>
            <a:off x="9189796" y="3199356"/>
            <a:ext cx="650675" cy="785393"/>
          </a:xfrm>
          <a:prstGeom prst="rect">
            <a:avLst/>
          </a:prstGeom>
          <a:ln w="12700">
            <a:miter lim="400000"/>
          </a:ln>
        </p:spPr>
      </p:pic>
      <p:sp>
        <p:nvSpPr>
          <p:cNvPr id="14" name="inclusion">
            <a:extLst>
              <a:ext uri="{FF2B5EF4-FFF2-40B4-BE49-F238E27FC236}">
                <a16:creationId xmlns:a16="http://schemas.microsoft.com/office/drawing/2014/main" id="{3A017C79-2E1A-435B-AFA5-79017456C2AE}"/>
              </a:ext>
            </a:extLst>
          </p:cNvPr>
          <p:cNvSpPr txBox="1"/>
          <p:nvPr/>
        </p:nvSpPr>
        <p:spPr>
          <a:xfrm>
            <a:off x="3632792" y="4126090"/>
            <a:ext cx="612648" cy="190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0" tIns="34280" rIns="34280" bIns="34280" anchor="ctr">
            <a:spAutoFit/>
          </a:bodyPr>
          <a:lstStyle>
            <a:lvl1pPr defTabSz="1828800">
              <a:defRPr sz="2100" cap="all">
                <a:solidFill>
                  <a:srgbClr val="0086D0"/>
                </a:solidFill>
              </a:defRPr>
            </a:lvl1pPr>
          </a:lstStyle>
          <a:p>
            <a:pPr algn="ctr" defTabSz="1371600">
              <a:defRPr/>
            </a:pPr>
            <a:r>
              <a:rPr sz="788" b="1">
                <a:solidFill>
                  <a:schemeClr val="bg1"/>
                </a:solidFill>
                <a:latin typeface="Intel Clear" panose="020B0604020203020204" pitchFamily="34" charset="0"/>
                <a:ea typeface="Intel Clear" panose="020B0604020203020204" pitchFamily="34" charset="0"/>
                <a:cs typeface="Intel Clear" panose="020B0604020203020204" pitchFamily="34" charset="0"/>
              </a:rPr>
              <a:t>inclusion</a:t>
            </a:r>
            <a:endParaRPr sz="788" b="1"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5" name="customer…">
            <a:extLst>
              <a:ext uri="{FF2B5EF4-FFF2-40B4-BE49-F238E27FC236}">
                <a16:creationId xmlns:a16="http://schemas.microsoft.com/office/drawing/2014/main" id="{21ECBCAB-6F86-4B95-BD8D-E45E1DC93BCF}"/>
              </a:ext>
            </a:extLst>
          </p:cNvPr>
          <p:cNvSpPr txBox="1"/>
          <p:nvPr/>
        </p:nvSpPr>
        <p:spPr>
          <a:xfrm>
            <a:off x="4722973" y="4057848"/>
            <a:ext cx="1220387" cy="311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0" tIns="34280" rIns="34280" bIns="34280" anchor="ctr">
            <a:spAutoFit/>
          </a:bodyPr>
          <a:lstStyle/>
          <a:p>
            <a:pPr algn="ctr" defTabSz="685682">
              <a:defRPr sz="2100" cap="all">
                <a:solidFill>
                  <a:srgbClr val="0086D0"/>
                </a:solidFill>
              </a:defRPr>
            </a:pPr>
            <a:r>
              <a:rPr sz="788" b="1" cap="all">
                <a:solidFill>
                  <a:schemeClr val="bg1"/>
                </a:solidFill>
                <a:latin typeface="Intel Clear" panose="020B0604020203020204" pitchFamily="34" charset="0"/>
                <a:ea typeface="Intel Clear" panose="020B0604020203020204" pitchFamily="34" charset="0"/>
                <a:cs typeface="Intel Clear" panose="020B0604020203020204" pitchFamily="34" charset="0"/>
              </a:rPr>
              <a:t>customer </a:t>
            </a:r>
          </a:p>
          <a:p>
            <a:pPr algn="ctr" defTabSz="685682">
              <a:defRPr sz="2100" cap="all">
                <a:solidFill>
                  <a:srgbClr val="0086D0"/>
                </a:solidFill>
              </a:defRPr>
            </a:pPr>
            <a:r>
              <a:rPr sz="788" b="1" cap="all">
                <a:solidFill>
                  <a:schemeClr val="bg1"/>
                </a:solidFill>
                <a:latin typeface="Intel Clear" panose="020B0604020203020204" pitchFamily="34" charset="0"/>
                <a:ea typeface="Intel Clear" panose="020B0604020203020204" pitchFamily="34" charset="0"/>
                <a:cs typeface="Intel Clear" panose="020B0604020203020204" pitchFamily="34" charset="0"/>
              </a:rPr>
              <a:t>obsessed</a:t>
            </a:r>
          </a:p>
        </p:txBody>
      </p:sp>
      <p:sp>
        <p:nvSpPr>
          <p:cNvPr id="16" name="truth &amp;…">
            <a:extLst>
              <a:ext uri="{FF2B5EF4-FFF2-40B4-BE49-F238E27FC236}">
                <a16:creationId xmlns:a16="http://schemas.microsoft.com/office/drawing/2014/main" id="{A1DBCEE1-5833-4D3A-A17E-5EBB030530D5}"/>
              </a:ext>
            </a:extLst>
          </p:cNvPr>
          <p:cNvSpPr txBox="1"/>
          <p:nvPr/>
        </p:nvSpPr>
        <p:spPr>
          <a:xfrm>
            <a:off x="7693019" y="4057849"/>
            <a:ext cx="856304" cy="311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0" tIns="34280" rIns="34280" bIns="34280" anchor="ctr">
            <a:spAutoFit/>
          </a:bodyPr>
          <a:lstStyle/>
          <a:p>
            <a:pPr algn="ctr" defTabSz="685682">
              <a:defRPr sz="2100" cap="all">
                <a:solidFill>
                  <a:srgbClr val="0086D0"/>
                </a:solidFill>
              </a:defRPr>
            </a:pPr>
            <a:r>
              <a:rPr sz="788" b="1" cap="all">
                <a:solidFill>
                  <a:schemeClr val="bg1"/>
                </a:solidFill>
                <a:latin typeface="Intel Clear" panose="020B0604020203020204" pitchFamily="34" charset="0"/>
                <a:ea typeface="Intel Clear" panose="020B0604020203020204" pitchFamily="34" charset="0"/>
                <a:cs typeface="Intel Clear" panose="020B0604020203020204" pitchFamily="34" charset="0"/>
              </a:rPr>
              <a:t>truth &amp; </a:t>
            </a:r>
          </a:p>
          <a:p>
            <a:pPr algn="ctr" defTabSz="685682">
              <a:defRPr sz="2100" cap="all">
                <a:solidFill>
                  <a:srgbClr val="0086D0"/>
                </a:solidFill>
              </a:defRPr>
            </a:pPr>
            <a:r>
              <a:rPr sz="788" b="1" cap="all">
                <a:solidFill>
                  <a:schemeClr val="bg1"/>
                </a:solidFill>
                <a:latin typeface="Intel Clear" panose="020B0604020203020204" pitchFamily="34" charset="0"/>
                <a:ea typeface="Intel Clear" panose="020B0604020203020204" pitchFamily="34" charset="0"/>
                <a:cs typeface="Intel Clear" panose="020B0604020203020204" pitchFamily="34" charset="0"/>
              </a:rPr>
              <a:t>transparency</a:t>
            </a:r>
          </a:p>
        </p:txBody>
      </p:sp>
      <p:sp>
        <p:nvSpPr>
          <p:cNvPr id="17" name="one intel">
            <a:extLst>
              <a:ext uri="{FF2B5EF4-FFF2-40B4-BE49-F238E27FC236}">
                <a16:creationId xmlns:a16="http://schemas.microsoft.com/office/drawing/2014/main" id="{4EEB2933-0059-4426-81F2-C5DB04CDE7EB}"/>
              </a:ext>
            </a:extLst>
          </p:cNvPr>
          <p:cNvSpPr txBox="1"/>
          <p:nvPr/>
        </p:nvSpPr>
        <p:spPr>
          <a:xfrm>
            <a:off x="6433653" y="4126090"/>
            <a:ext cx="587000" cy="190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0" tIns="34280" rIns="34280" bIns="34280" anchor="ctr">
            <a:spAutoFit/>
          </a:bodyPr>
          <a:lstStyle>
            <a:lvl1pPr defTabSz="1828800">
              <a:defRPr sz="2100" cap="all">
                <a:solidFill>
                  <a:srgbClr val="0086D0"/>
                </a:solidFill>
              </a:defRPr>
            </a:lvl1pPr>
          </a:lstStyle>
          <a:p>
            <a:pPr algn="ctr" defTabSz="1371600">
              <a:defRPr/>
            </a:pPr>
            <a:r>
              <a:rPr sz="788" b="1">
                <a:solidFill>
                  <a:schemeClr val="bg1"/>
                </a:solidFill>
                <a:latin typeface="Intel Clear" panose="020B0604020203020204" pitchFamily="34" charset="0"/>
                <a:ea typeface="Intel Clear" panose="020B0604020203020204" pitchFamily="34" charset="0"/>
                <a:cs typeface="Intel Clear" panose="020B0604020203020204" pitchFamily="34" charset="0"/>
              </a:rPr>
              <a:t>one intel</a:t>
            </a:r>
          </a:p>
        </p:txBody>
      </p:sp>
      <p:sp>
        <p:nvSpPr>
          <p:cNvPr id="18" name="quality">
            <a:extLst>
              <a:ext uri="{FF2B5EF4-FFF2-40B4-BE49-F238E27FC236}">
                <a16:creationId xmlns:a16="http://schemas.microsoft.com/office/drawing/2014/main" id="{21D9105C-AECA-4F95-AD71-520A2629B62E}"/>
              </a:ext>
            </a:extLst>
          </p:cNvPr>
          <p:cNvSpPr txBox="1"/>
          <p:nvPr/>
        </p:nvSpPr>
        <p:spPr>
          <a:xfrm>
            <a:off x="9264136" y="4126090"/>
            <a:ext cx="502041" cy="190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0" tIns="34280" rIns="34280" bIns="34280" anchor="ctr">
            <a:spAutoFit/>
          </a:bodyPr>
          <a:lstStyle>
            <a:lvl1pPr defTabSz="1828800">
              <a:defRPr sz="2100" cap="all">
                <a:solidFill>
                  <a:srgbClr val="0086D0"/>
                </a:solidFill>
              </a:defRPr>
            </a:lvl1pPr>
          </a:lstStyle>
          <a:p>
            <a:pPr algn="ctr" defTabSz="1371600">
              <a:defRPr/>
            </a:pPr>
            <a:r>
              <a:rPr sz="788" b="1">
                <a:solidFill>
                  <a:schemeClr val="bg1"/>
                </a:solidFill>
                <a:latin typeface="Intel Clear" panose="020B0604020203020204" pitchFamily="34" charset="0"/>
                <a:ea typeface="Intel Clear" panose="020B0604020203020204" pitchFamily="34" charset="0"/>
                <a:cs typeface="Intel Clear" panose="020B0604020203020204" pitchFamily="34" charset="0"/>
              </a:rPr>
              <a:t>quality</a:t>
            </a:r>
          </a:p>
        </p:txBody>
      </p:sp>
      <p:sp>
        <p:nvSpPr>
          <p:cNvPr id="19" name="fearless">
            <a:extLst>
              <a:ext uri="{FF2B5EF4-FFF2-40B4-BE49-F238E27FC236}">
                <a16:creationId xmlns:a16="http://schemas.microsoft.com/office/drawing/2014/main" id="{270E0184-B415-464C-8348-224CD0BA787B}"/>
              </a:ext>
            </a:extLst>
          </p:cNvPr>
          <p:cNvSpPr txBox="1"/>
          <p:nvPr/>
        </p:nvSpPr>
        <p:spPr>
          <a:xfrm>
            <a:off x="2266869" y="4126090"/>
            <a:ext cx="556543" cy="190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0" tIns="34280" rIns="34280" bIns="34280" anchor="ctr">
            <a:spAutoFit/>
          </a:bodyPr>
          <a:lstStyle>
            <a:lvl1pPr defTabSz="1828800">
              <a:defRPr sz="2100" cap="all">
                <a:solidFill>
                  <a:srgbClr val="0086D0"/>
                </a:solidFill>
              </a:defRPr>
            </a:lvl1pPr>
          </a:lstStyle>
          <a:p>
            <a:pPr algn="ctr" defTabSz="1371600">
              <a:defRPr/>
            </a:pPr>
            <a:r>
              <a:rPr sz="788" b="1">
                <a:solidFill>
                  <a:schemeClr val="bg1"/>
                </a:solidFill>
                <a:latin typeface="Intel Clear" panose="020B0604020203020204" pitchFamily="34" charset="0"/>
                <a:ea typeface="Intel Clear" panose="020B0604020203020204" pitchFamily="34" charset="0"/>
                <a:cs typeface="Intel Clear" panose="020B0604020203020204" pitchFamily="34" charset="0"/>
              </a:rPr>
              <a:t>fearless</a:t>
            </a:r>
            <a:endParaRPr sz="788" b="1"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21" name="values">
            <a:extLst>
              <a:ext uri="{FF2B5EF4-FFF2-40B4-BE49-F238E27FC236}">
                <a16:creationId xmlns:a16="http://schemas.microsoft.com/office/drawing/2014/main" id="{193D00B6-F199-4AF1-A384-4FAFE635134F}"/>
              </a:ext>
            </a:extLst>
          </p:cNvPr>
          <p:cNvSpPr txBox="1"/>
          <p:nvPr/>
        </p:nvSpPr>
        <p:spPr>
          <a:xfrm>
            <a:off x="4950420" y="2674546"/>
            <a:ext cx="2106119" cy="2405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45" tIns="19045" rIns="19045" bIns="19045" numCol="1" anchor="ctr">
            <a:spAutoFit/>
          </a:bodyPr>
          <a:lstStyle>
            <a:lvl1pPr defTabSz="457200">
              <a:spcBef>
                <a:spcPts val="3600"/>
              </a:spcBef>
              <a:defRPr sz="3500" cap="all">
                <a:solidFill>
                  <a:schemeClr val="accent1"/>
                </a:solidFill>
              </a:defRPr>
            </a:lvl1pPr>
          </a:lstStyle>
          <a:p>
            <a:pPr algn="ctr" defTabSz="342900">
              <a:spcBef>
                <a:spcPts val="2700"/>
              </a:spcBef>
              <a:defRPr/>
            </a:pPr>
            <a:r>
              <a:rPr lang="en-US" sz="1313" b="1"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Culture Attributes</a:t>
            </a:r>
            <a:endParaRPr sz="1313" b="1"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22" name="Line">
            <a:extLst>
              <a:ext uri="{FF2B5EF4-FFF2-40B4-BE49-F238E27FC236}">
                <a16:creationId xmlns:a16="http://schemas.microsoft.com/office/drawing/2014/main" id="{05D89383-04BD-4740-ABDA-8EBBB89CEBE7}"/>
              </a:ext>
            </a:extLst>
          </p:cNvPr>
          <p:cNvSpPr/>
          <p:nvPr/>
        </p:nvSpPr>
        <p:spPr>
          <a:xfrm>
            <a:off x="2050676" y="2794796"/>
            <a:ext cx="3014484" cy="0"/>
          </a:xfrm>
          <a:prstGeom prst="line">
            <a:avLst/>
          </a:prstGeom>
          <a:noFill/>
          <a:ln w="12700" cap="flat">
            <a:solidFill>
              <a:schemeClr val="bg2"/>
            </a:solidFill>
            <a:prstDash val="solid"/>
            <a:miter lim="400000"/>
          </a:ln>
          <a:effectLst/>
        </p:spPr>
        <p:txBody>
          <a:bodyPr wrap="square" lIns="0" tIns="0" rIns="0" bIns="0" numCol="1" anchor="ctr">
            <a:noAutofit/>
          </a:bodyPr>
          <a:lstStyle/>
          <a:p>
            <a:pPr defTabSz="342900">
              <a:defRPr sz="3200">
                <a:solidFill>
                  <a:srgbClr val="FFFFFF"/>
                </a:solidFill>
              </a:defRPr>
            </a:pPr>
            <a:endParaRPr sz="1200">
              <a:solidFill>
                <a:schemeClr val="bg1"/>
              </a:solidFill>
              <a:latin typeface="Intel Clear Light"/>
            </a:endParaRPr>
          </a:p>
        </p:txBody>
      </p:sp>
      <p:sp>
        <p:nvSpPr>
          <p:cNvPr id="23" name="Line">
            <a:extLst>
              <a:ext uri="{FF2B5EF4-FFF2-40B4-BE49-F238E27FC236}">
                <a16:creationId xmlns:a16="http://schemas.microsoft.com/office/drawing/2014/main" id="{B9FBED98-9E9A-4D88-83BE-FAC0F14C9DCB}"/>
              </a:ext>
            </a:extLst>
          </p:cNvPr>
          <p:cNvSpPr/>
          <p:nvPr/>
        </p:nvSpPr>
        <p:spPr>
          <a:xfrm>
            <a:off x="6936180" y="2794795"/>
            <a:ext cx="3014485" cy="1"/>
          </a:xfrm>
          <a:prstGeom prst="line">
            <a:avLst/>
          </a:prstGeom>
          <a:noFill/>
          <a:ln w="12700" cap="flat">
            <a:solidFill>
              <a:schemeClr val="bg2"/>
            </a:solidFill>
            <a:prstDash val="solid"/>
            <a:miter lim="400000"/>
          </a:ln>
          <a:effectLst/>
        </p:spPr>
        <p:txBody>
          <a:bodyPr wrap="square" lIns="0" tIns="0" rIns="0" bIns="0" numCol="1" anchor="ctr">
            <a:noAutofit/>
          </a:bodyPr>
          <a:lstStyle/>
          <a:p>
            <a:pPr defTabSz="342900">
              <a:defRPr sz="3200">
                <a:solidFill>
                  <a:srgbClr val="FFFFFF"/>
                </a:solidFill>
              </a:defRPr>
            </a:pPr>
            <a:endParaRPr sz="1200">
              <a:solidFill>
                <a:schemeClr val="bg1"/>
              </a:solidFill>
              <a:latin typeface="Intel Clear Light"/>
            </a:endParaRPr>
          </a:p>
        </p:txBody>
      </p:sp>
    </p:spTree>
    <p:extLst>
      <p:ext uri="{BB962C8B-B14F-4D97-AF65-F5344CB8AC3E}">
        <p14:creationId xmlns:p14="http://schemas.microsoft.com/office/powerpoint/2010/main" val="46906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par>
                          <p:cTn id="25" fill="hold">
                            <p:stCondLst>
                              <p:cond delay="45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5000"/>
                            </p:stCondLst>
                            <p:childTnLst>
                              <p:par>
                                <p:cTn id="30" presetID="10"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500"/>
                            </p:stCondLst>
                            <p:childTnLst>
                              <p:par>
                                <p:cTn id="34" presetID="10"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6000"/>
                            </p:stCondLst>
                            <p:childTnLst>
                              <p:par>
                                <p:cTn id="38" presetID="10"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par>
                          <p:cTn id="45" fill="hold">
                            <p:stCondLst>
                              <p:cond delay="7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7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8000"/>
                            </p:stCondLst>
                            <p:childTnLst>
                              <p:par>
                                <p:cTn id="54" presetID="10"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par>
                          <p:cTn id="57" fill="hold">
                            <p:stCondLst>
                              <p:cond delay="8500"/>
                            </p:stCondLst>
                            <p:childTnLst>
                              <p:par>
                                <p:cTn id="58" presetID="10"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par>
                          <p:cTn id="61" fill="hold">
                            <p:stCondLst>
                              <p:cond delay="9000"/>
                            </p:stCondLst>
                            <p:childTnLst>
                              <p:par>
                                <p:cTn id="62" presetID="10"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par>
                          <p:cTn id="65" fill="hold">
                            <p:stCondLst>
                              <p:cond delay="950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par>
                          <p:cTn id="69" fill="hold">
                            <p:stCondLst>
                              <p:cond delay="10000"/>
                            </p:stCondLst>
                            <p:childTnLst>
                              <p:par>
                                <p:cTn id="70" presetID="10" presetClass="entr" presetSubtype="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par>
                          <p:cTn id="73" fill="hold">
                            <p:stCondLst>
                              <p:cond delay="10500"/>
                            </p:stCondLst>
                            <p:childTnLst>
                              <p:par>
                                <p:cTn id="74" presetID="10" presetClass="entr" presetSubtype="0"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14" grpId="0" animBg="1"/>
      <p:bldP spid="15" grpId="0" animBg="1"/>
      <p:bldP spid="16" grpId="0" animBg="1"/>
      <p:bldP spid="17" grpId="0" animBg="1"/>
      <p:bldP spid="18" grpId="0" animBg="1"/>
      <p:bldP spid="19" grpId="0" animBg="1"/>
      <p:bldP spid="21" grpId="0"/>
      <p:bldP spid="22"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64214"/>
            <a:ext cx="10718800" cy="698500"/>
          </a:xfrm>
        </p:spPr>
        <p:txBody>
          <a:bodyPr/>
          <a:lstStyle/>
          <a:p>
            <a:r>
              <a:rPr lang="en-US" dirty="0">
                <a:solidFill>
                  <a:schemeClr val="bg1"/>
                </a:solidFill>
              </a:rPr>
              <a:t>Soft Skills </a:t>
            </a:r>
          </a:p>
        </p:txBody>
      </p:sp>
      <p:sp>
        <p:nvSpPr>
          <p:cNvPr id="8" name="Rectangle 7">
            <a:extLst>
              <a:ext uri="{FF2B5EF4-FFF2-40B4-BE49-F238E27FC236}">
                <a16:creationId xmlns:a16="http://schemas.microsoft.com/office/drawing/2014/main" id="{63FB3E48-7038-4DF3-BB6C-45481839C678}"/>
              </a:ext>
            </a:extLst>
          </p:cNvPr>
          <p:cNvSpPr/>
          <p:nvPr/>
        </p:nvSpPr>
        <p:spPr>
          <a:xfrm>
            <a:off x="1535083" y="4261206"/>
            <a:ext cx="7798980" cy="837728"/>
          </a:xfrm>
          <a:prstGeom prst="rect">
            <a:avLst/>
          </a:prstGeom>
        </p:spPr>
        <p:txBody>
          <a:bodyPr anchor="ctr">
            <a:noAutofit/>
          </a:bodyPr>
          <a:lstStyle/>
          <a:p>
            <a:r>
              <a:rPr lang="en-US" sz="2000" b="1" dirty="0">
                <a:solidFill>
                  <a:srgbClr val="00AEEF"/>
                </a:solidFill>
                <a:latin typeface="+mj-lt"/>
              </a:rPr>
              <a:t>Overcoming confusion. </a:t>
            </a:r>
            <a:r>
              <a:rPr lang="en-US" sz="2000" dirty="0">
                <a:solidFill>
                  <a:schemeClr val="bg1"/>
                </a:solidFill>
              </a:rPr>
              <a:t>Tackling problems with unclear solutions is a not uncommon in R&amp;D. Intel’s purpose, vision, and values provide a resilient framework to thrive through together.</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822006" y="2089157"/>
            <a:ext cx="5753892"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Positive impact of Intel’s purpose, vision, and values </a:t>
            </a: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589"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589" y="4414364"/>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254543"/>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31" name="Rectangle 30">
            <a:extLst>
              <a:ext uri="{FF2B5EF4-FFF2-40B4-BE49-F238E27FC236}">
                <a16:creationId xmlns:a16="http://schemas.microsoft.com/office/drawing/2014/main" id="{4C193770-2EA2-484F-AB38-36E9F2B876BA}"/>
              </a:ext>
            </a:extLst>
          </p:cNvPr>
          <p:cNvSpPr/>
          <p:nvPr/>
        </p:nvSpPr>
        <p:spPr>
          <a:xfrm>
            <a:off x="1529828" y="3268887"/>
            <a:ext cx="7798980" cy="837728"/>
          </a:xfrm>
          <a:prstGeom prst="rect">
            <a:avLst/>
          </a:prstGeom>
        </p:spPr>
        <p:txBody>
          <a:bodyPr anchor="ctr">
            <a:noAutofit/>
          </a:bodyPr>
          <a:lstStyle/>
          <a:p>
            <a:r>
              <a:rPr lang="en-US" sz="2000" b="1" dirty="0">
                <a:solidFill>
                  <a:srgbClr val="00AEEF"/>
                </a:solidFill>
                <a:latin typeface="+mj-lt"/>
              </a:rPr>
              <a:t>Working together towards a larger goal. </a:t>
            </a:r>
            <a:r>
              <a:rPr lang="en-US" sz="2000" dirty="0">
                <a:solidFill>
                  <a:schemeClr val="bg1"/>
                </a:solidFill>
              </a:rPr>
              <a:t>Felt the importance of transparent and clear communication, meeting preparation, documentation, bringing quality work fitting our customers needs.</a:t>
            </a:r>
          </a:p>
        </p:txBody>
      </p:sp>
      <p:sp>
        <p:nvSpPr>
          <p:cNvPr id="32" name="Rectangle 31">
            <a:extLst>
              <a:ext uri="{FF2B5EF4-FFF2-40B4-BE49-F238E27FC236}">
                <a16:creationId xmlns:a16="http://schemas.microsoft.com/office/drawing/2014/main" id="{1338A0C1-97F7-46C5-8BDC-0A929776CD5F}"/>
              </a:ext>
            </a:extLst>
          </p:cNvPr>
          <p:cNvSpPr/>
          <p:nvPr/>
        </p:nvSpPr>
        <p:spPr>
          <a:xfrm>
            <a:off x="1529828" y="5376984"/>
            <a:ext cx="7798980" cy="837728"/>
          </a:xfrm>
          <a:prstGeom prst="rect">
            <a:avLst/>
          </a:prstGeom>
        </p:spPr>
        <p:txBody>
          <a:bodyPr anchor="ctr">
            <a:noAutofit/>
          </a:bodyPr>
          <a:lstStyle/>
          <a:p>
            <a:r>
              <a:rPr lang="en-US" sz="2000" b="1" dirty="0">
                <a:solidFill>
                  <a:srgbClr val="00AEEF"/>
                </a:solidFill>
                <a:latin typeface="+mj-lt"/>
              </a:rPr>
              <a:t>Defining problems, producing solutions. </a:t>
            </a:r>
            <a:r>
              <a:rPr lang="en-US" sz="2000" dirty="0">
                <a:solidFill>
                  <a:schemeClr val="bg1"/>
                </a:solidFill>
              </a:rPr>
              <a:t>Use of the scientific method during development to clearly define a hypothesis and experiment before attempting solutions.</a:t>
            </a:r>
          </a:p>
        </p:txBody>
      </p:sp>
    </p:spTree>
    <p:extLst>
      <p:ext uri="{BB962C8B-B14F-4D97-AF65-F5344CB8AC3E}">
        <p14:creationId xmlns:p14="http://schemas.microsoft.com/office/powerpoint/2010/main" val="5948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4.583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p:stCondLst>
                                    <p:cond delay="25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35" presetClass="path" presetSubtype="0" decel="100000" fill="hold" grpId="1" nodeType="withEffect">
                                  <p:stCondLst>
                                    <p:cond delay="250"/>
                                  </p:stCondLst>
                                  <p:childTnLst>
                                    <p:animMotion origin="layout" path="M 0.03802 -1.48148E-6 L -2.5E-6 -1.48148E-6 " pathEditMode="relative" rAng="0" ptsTypes="AA">
                                      <p:cBhvr>
                                        <p:cTn id="43" dur="750" fill="hold"/>
                                        <p:tgtEl>
                                          <p:spTgt spid="31"/>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p:stCondLst>
                                    <p:cond delay="25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35" presetClass="path" presetSubtype="0" decel="100000" fill="hold" grpId="1" nodeType="withEffect">
                                  <p:stCondLst>
                                    <p:cond delay="250"/>
                                  </p:stCondLst>
                                  <p:childTnLst>
                                    <p:animMotion origin="layout" path="M 0.03802 2.59259E-6 L -3.125E-6 2.59259E-6 " pathEditMode="relative" rAng="0" ptsTypes="AA">
                                      <p:cBhvr>
                                        <p:cTn id="57" dur="750" fill="hold"/>
                                        <p:tgtEl>
                                          <p:spTgt spid="8"/>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p:stCondLst>
                                    <p:cond delay="50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35" presetClass="path" presetSubtype="0" decel="100000" fill="hold" grpId="1" nodeType="withEffect">
                                  <p:stCondLst>
                                    <p:cond delay="500"/>
                                  </p:stCondLst>
                                  <p:childTnLst>
                                    <p:animMotion origin="layout" path="M 0.03802 1.11111E-6 L -2.5E-6 1.11111E-6 " pathEditMode="relative" rAng="0" ptsTypes="AA">
                                      <p:cBhvr>
                                        <p:cTn id="71" dur="750" fill="hold"/>
                                        <p:tgtEl>
                                          <p:spTgt spid="32"/>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20" grpId="0"/>
      <p:bldP spid="20" grpId="1"/>
      <p:bldP spid="21" grpId="0"/>
      <p:bldP spid="21" grpId="1"/>
      <p:bldP spid="31" grpId="0"/>
      <p:bldP spid="31" grpId="1"/>
      <p:bldP spid="32" grpId="0"/>
      <p:bldP spid="3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64214"/>
            <a:ext cx="10718800" cy="698500"/>
          </a:xfrm>
        </p:spPr>
        <p:txBody>
          <a:bodyPr/>
          <a:lstStyle/>
          <a:p>
            <a:r>
              <a:rPr lang="en-US" dirty="0">
                <a:solidFill>
                  <a:schemeClr val="bg1"/>
                </a:solidFill>
              </a:rPr>
              <a:t>Technical Skills </a:t>
            </a:r>
          </a:p>
        </p:txBody>
      </p:sp>
      <p:sp>
        <p:nvSpPr>
          <p:cNvPr id="8" name="Rectangle 7">
            <a:extLst>
              <a:ext uri="{FF2B5EF4-FFF2-40B4-BE49-F238E27FC236}">
                <a16:creationId xmlns:a16="http://schemas.microsoft.com/office/drawing/2014/main" id="{63FB3E48-7038-4DF3-BB6C-45481839C678}"/>
              </a:ext>
            </a:extLst>
          </p:cNvPr>
          <p:cNvSpPr/>
          <p:nvPr/>
        </p:nvSpPr>
        <p:spPr>
          <a:xfrm>
            <a:off x="1535083" y="4261206"/>
            <a:ext cx="7798980" cy="837728"/>
          </a:xfrm>
          <a:prstGeom prst="rect">
            <a:avLst/>
          </a:prstGeom>
        </p:spPr>
        <p:txBody>
          <a:bodyPr anchor="ctr">
            <a:noAutofit/>
          </a:bodyPr>
          <a:lstStyle/>
          <a:p>
            <a:r>
              <a:rPr lang="en-US" sz="2000" b="1" dirty="0">
                <a:solidFill>
                  <a:srgbClr val="00AEEF"/>
                </a:solidFill>
                <a:latin typeface="+mj-lt"/>
              </a:rPr>
              <a:t>Python Production Development. </a:t>
            </a:r>
            <a:r>
              <a:rPr lang="en-US" sz="2000" dirty="0">
                <a:solidFill>
                  <a:schemeClr val="bg1"/>
                </a:solidFill>
              </a:rPr>
              <a:t>Setting up environments in Windows/Linux. Pysimplegui. Web scraping/HTTP requests under corporate proxies. Stepping through code in Pycharm. Enabling command line arguments. File IO. Unit tests. Code comparison.</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822006" y="2089157"/>
            <a:ext cx="5753892"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Tools of the trade!</a:t>
            </a:r>
          </a:p>
          <a:p>
            <a:endParaRPr lang="en-US" sz="3200" b="1" dirty="0">
              <a:solidFill>
                <a:srgbClr val="00AEEF"/>
              </a:solidFill>
              <a:latin typeface="+mj-lt"/>
            </a:endParaRP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712224" y="301286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711199" y="4146408"/>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711197" y="5283252"/>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sp>
        <p:nvSpPr>
          <p:cNvPr id="31" name="Rectangle 30">
            <a:extLst>
              <a:ext uri="{FF2B5EF4-FFF2-40B4-BE49-F238E27FC236}">
                <a16:creationId xmlns:a16="http://schemas.microsoft.com/office/drawing/2014/main" id="{4C193770-2EA2-484F-AB38-36E9F2B876BA}"/>
              </a:ext>
            </a:extLst>
          </p:cNvPr>
          <p:cNvSpPr/>
          <p:nvPr/>
        </p:nvSpPr>
        <p:spPr>
          <a:xfrm>
            <a:off x="1520303" y="3115729"/>
            <a:ext cx="7798980" cy="837728"/>
          </a:xfrm>
          <a:prstGeom prst="rect">
            <a:avLst/>
          </a:prstGeom>
        </p:spPr>
        <p:txBody>
          <a:bodyPr anchor="ctr">
            <a:noAutofit/>
          </a:bodyPr>
          <a:lstStyle/>
          <a:p>
            <a:r>
              <a:rPr lang="en-US" sz="2000" b="1" dirty="0">
                <a:solidFill>
                  <a:srgbClr val="00AEEF"/>
                </a:solidFill>
                <a:latin typeface="+mj-lt"/>
              </a:rPr>
              <a:t>Debugging. </a:t>
            </a:r>
            <a:r>
              <a:rPr lang="en-US" sz="2000" dirty="0">
                <a:solidFill>
                  <a:schemeClr val="bg1"/>
                </a:solidFill>
              </a:rPr>
              <a:t>What to do when getting stuck. Create the smallest test case that’s possible in which the entire behavior of the test should be expected. Incrementally make additions, and document document document! </a:t>
            </a:r>
          </a:p>
        </p:txBody>
      </p:sp>
      <p:sp>
        <p:nvSpPr>
          <p:cNvPr id="32" name="Rectangle 31">
            <a:extLst>
              <a:ext uri="{FF2B5EF4-FFF2-40B4-BE49-F238E27FC236}">
                <a16:creationId xmlns:a16="http://schemas.microsoft.com/office/drawing/2014/main" id="{1338A0C1-97F7-46C5-8BDC-0A929776CD5F}"/>
              </a:ext>
            </a:extLst>
          </p:cNvPr>
          <p:cNvSpPr/>
          <p:nvPr/>
        </p:nvSpPr>
        <p:spPr>
          <a:xfrm>
            <a:off x="1529828" y="5477001"/>
            <a:ext cx="7798980" cy="837728"/>
          </a:xfrm>
          <a:prstGeom prst="rect">
            <a:avLst/>
          </a:prstGeom>
        </p:spPr>
        <p:txBody>
          <a:bodyPr anchor="ctr">
            <a:noAutofit/>
          </a:bodyPr>
          <a:lstStyle/>
          <a:p>
            <a:r>
              <a:rPr lang="en-US" sz="2000" b="1" dirty="0">
                <a:solidFill>
                  <a:srgbClr val="00AEEF"/>
                </a:solidFill>
                <a:latin typeface="+mj-lt"/>
              </a:rPr>
              <a:t>Exploring Technologies and Ideas. </a:t>
            </a:r>
            <a:r>
              <a:rPr lang="en-US" sz="2000" dirty="0">
                <a:solidFill>
                  <a:schemeClr val="bg1"/>
                </a:solidFill>
              </a:rPr>
              <a:t>Telemetry fundamentals. Inputs and outputs of collecting telemetry and metadata. Problems to solve using telemetry data (Accelerated debugging/media failure prediction).</a:t>
            </a:r>
          </a:p>
        </p:txBody>
      </p:sp>
    </p:spTree>
    <p:extLst>
      <p:ext uri="{BB962C8B-B14F-4D97-AF65-F5344CB8AC3E}">
        <p14:creationId xmlns:p14="http://schemas.microsoft.com/office/powerpoint/2010/main" val="28057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4.583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p:stCondLst>
                                    <p:cond delay="25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35" presetClass="path" presetSubtype="0" decel="100000" fill="hold" grpId="1" nodeType="withEffect">
                                  <p:stCondLst>
                                    <p:cond delay="250"/>
                                  </p:stCondLst>
                                  <p:childTnLst>
                                    <p:animMotion origin="layout" path="M 0.03802 2.22222E-6 L -1.25E-6 2.22222E-6 " pathEditMode="relative" rAng="0" ptsTypes="AA">
                                      <p:cBhvr>
                                        <p:cTn id="43" dur="750" fill="hold"/>
                                        <p:tgtEl>
                                          <p:spTgt spid="31"/>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p:stCondLst>
                                    <p:cond delay="25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35" presetClass="path" presetSubtype="0" decel="100000" fill="hold" grpId="1" nodeType="withEffect">
                                  <p:stCondLst>
                                    <p:cond delay="250"/>
                                  </p:stCondLst>
                                  <p:childTnLst>
                                    <p:animMotion origin="layout" path="M 0.03802 2.59259E-6 L -3.125E-6 2.59259E-6 " pathEditMode="relative" rAng="0" ptsTypes="AA">
                                      <p:cBhvr>
                                        <p:cTn id="57" dur="750" fill="hold"/>
                                        <p:tgtEl>
                                          <p:spTgt spid="8"/>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p:stCondLst>
                                    <p:cond delay="50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35" presetClass="path" presetSubtype="0" decel="100000" fill="hold" grpId="1" nodeType="withEffect">
                                  <p:stCondLst>
                                    <p:cond delay="500"/>
                                  </p:stCondLst>
                                  <p:childTnLst>
                                    <p:animMotion origin="layout" path="M 0.03802 -2.22222E-6 L -2.5E-6 -2.22222E-6 " pathEditMode="relative" rAng="0" ptsTypes="AA">
                                      <p:cBhvr>
                                        <p:cTn id="71" dur="750" fill="hold"/>
                                        <p:tgtEl>
                                          <p:spTgt spid="32"/>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20" grpId="0"/>
      <p:bldP spid="20" grpId="1"/>
      <p:bldP spid="21" grpId="0"/>
      <p:bldP spid="21" grpId="1"/>
      <p:bldP spid="31" grpId="0"/>
      <p:bldP spid="31" grpId="1"/>
      <p:bldP spid="32" grpId="0"/>
      <p:bldP spid="32"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64214"/>
            <a:ext cx="10718800" cy="698500"/>
          </a:xfrm>
        </p:spPr>
        <p:txBody>
          <a:bodyPr/>
          <a:lstStyle/>
          <a:p>
            <a:r>
              <a:rPr lang="en-US" dirty="0">
                <a:solidFill>
                  <a:schemeClr val="bg1"/>
                </a:solidFill>
              </a:rPr>
              <a:t>RECOGNITIONS</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4430055" y="2211614"/>
            <a:ext cx="6683422" cy="298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numCol="2" rtlCol="0" anchor="t"/>
          <a:lstStyle/>
          <a:p>
            <a:r>
              <a:rPr lang="en-US" sz="3200" b="1" dirty="0">
                <a:solidFill>
                  <a:schemeClr val="bg1"/>
                </a:solidFill>
                <a:latin typeface="+mj-lt"/>
              </a:rPr>
              <a:t>Teammates:</a:t>
            </a:r>
          </a:p>
          <a:p>
            <a:r>
              <a:rPr lang="en-US" sz="3200" b="1" dirty="0">
                <a:solidFill>
                  <a:srgbClr val="00AEEF"/>
                </a:solidFill>
                <a:latin typeface="+mj-lt"/>
              </a:rPr>
              <a:t>Tyler Woods,</a:t>
            </a:r>
          </a:p>
          <a:p>
            <a:r>
              <a:rPr lang="en-US" sz="3200" b="1" dirty="0">
                <a:solidFill>
                  <a:srgbClr val="00AEEF"/>
                </a:solidFill>
                <a:latin typeface="+mj-lt"/>
              </a:rPr>
              <a:t>Daniel Garces,</a:t>
            </a:r>
          </a:p>
          <a:p>
            <a:r>
              <a:rPr lang="en-US" sz="3200" b="1" dirty="0" err="1">
                <a:solidFill>
                  <a:srgbClr val="00AEEF"/>
                </a:solidFill>
                <a:latin typeface="+mj-lt"/>
              </a:rPr>
              <a:t>PanteA</a:t>
            </a:r>
            <a:r>
              <a:rPr lang="en-US" sz="3200" b="1" dirty="0">
                <a:solidFill>
                  <a:srgbClr val="00AEEF"/>
                </a:solidFill>
                <a:latin typeface="+mj-lt"/>
              </a:rPr>
              <a:t> Zardoshti</a:t>
            </a:r>
          </a:p>
          <a:p>
            <a:endParaRPr lang="en-US" sz="3200" b="1" dirty="0">
              <a:solidFill>
                <a:srgbClr val="00AEEF"/>
              </a:solidFill>
              <a:latin typeface="+mj-lt"/>
            </a:endParaRPr>
          </a:p>
          <a:p>
            <a:r>
              <a:rPr lang="en-US" sz="3200" b="1" dirty="0">
                <a:solidFill>
                  <a:srgbClr val="00AEEF"/>
                </a:solidFill>
                <a:latin typeface="+mj-lt"/>
              </a:rPr>
              <a:t>	</a:t>
            </a:r>
          </a:p>
          <a:p>
            <a:endParaRPr lang="en-US" sz="3200" b="1" dirty="0">
              <a:solidFill>
                <a:srgbClr val="00AEEF"/>
              </a:solidFill>
              <a:latin typeface="+mj-lt"/>
            </a:endParaRPr>
          </a:p>
          <a:p>
            <a:endParaRPr lang="en-US" sz="3200" b="1" dirty="0">
              <a:solidFill>
                <a:schemeClr val="bg1"/>
              </a:solidFill>
              <a:latin typeface="+mj-lt"/>
            </a:endParaRPr>
          </a:p>
        </p:txBody>
      </p:sp>
      <p:sp>
        <p:nvSpPr>
          <p:cNvPr id="29" name="Rectangle 28">
            <a:extLst>
              <a:ext uri="{FF2B5EF4-FFF2-40B4-BE49-F238E27FC236}">
                <a16:creationId xmlns:a16="http://schemas.microsoft.com/office/drawing/2014/main" id="{A7B336BA-890C-41BC-92A7-39248AB43482}"/>
              </a:ext>
            </a:extLst>
          </p:cNvPr>
          <p:cNvSpPr/>
          <p:nvPr/>
        </p:nvSpPr>
        <p:spPr>
          <a:xfrm>
            <a:off x="581544" y="2198452"/>
            <a:ext cx="3266966" cy="69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numCol="1" rtlCol="0" anchor="t"/>
          <a:lstStyle/>
          <a:p>
            <a:pPr algn="ctr"/>
            <a:r>
              <a:rPr lang="en-US" sz="3200" b="1" dirty="0">
                <a:solidFill>
                  <a:srgbClr val="00AEEF"/>
                </a:solidFill>
                <a:latin typeface="+mj-lt"/>
              </a:rPr>
              <a:t>Special Recognition</a:t>
            </a:r>
          </a:p>
          <a:p>
            <a:pPr algn="ctr"/>
            <a:r>
              <a:rPr lang="en-US" sz="3200" b="1" dirty="0">
                <a:solidFill>
                  <a:schemeClr val="bg1"/>
                </a:solidFill>
                <a:latin typeface="+mj-lt"/>
              </a:rPr>
              <a:t>Intern Mentor:</a:t>
            </a:r>
          </a:p>
          <a:p>
            <a:pPr algn="ctr"/>
            <a:r>
              <a:rPr lang="en-US" sz="3200" b="1" dirty="0">
                <a:solidFill>
                  <a:srgbClr val="00AEEF"/>
                </a:solidFill>
                <a:latin typeface="+mj-lt"/>
              </a:rPr>
              <a:t>Joe Tarango</a:t>
            </a:r>
            <a:r>
              <a:rPr lang="en-US" sz="3200" b="1" dirty="0">
                <a:solidFill>
                  <a:schemeClr val="bg1"/>
                </a:solidFill>
                <a:latin typeface="+mj-lt"/>
              </a:rPr>
              <a:t>,</a:t>
            </a:r>
          </a:p>
          <a:p>
            <a:pPr algn="ctr"/>
            <a:r>
              <a:rPr lang="en-US" sz="3200" b="1" dirty="0">
                <a:solidFill>
                  <a:schemeClr val="bg1"/>
                </a:solidFill>
                <a:latin typeface="+mj-lt"/>
              </a:rPr>
              <a:t>Manager:</a:t>
            </a:r>
          </a:p>
          <a:p>
            <a:pPr algn="ctr"/>
            <a:r>
              <a:rPr lang="en-US" sz="3200" b="1" dirty="0">
                <a:solidFill>
                  <a:srgbClr val="00AEEF"/>
                </a:solidFill>
                <a:latin typeface="+mj-lt"/>
              </a:rPr>
              <a:t>Jim Baca</a:t>
            </a:r>
            <a:r>
              <a:rPr lang="en-US" sz="3200" b="1" dirty="0">
                <a:solidFill>
                  <a:schemeClr val="bg1"/>
                </a:solidFill>
                <a:latin typeface="+mj-lt"/>
              </a:rPr>
              <a:t>,</a:t>
            </a:r>
          </a:p>
          <a:p>
            <a:pPr algn="ctr"/>
            <a:r>
              <a:rPr lang="en-US" sz="3200" b="1" dirty="0">
                <a:solidFill>
                  <a:schemeClr val="bg1"/>
                </a:solidFill>
                <a:latin typeface="+mj-lt"/>
              </a:rPr>
              <a:t>GM:</a:t>
            </a:r>
          </a:p>
          <a:p>
            <a:pPr algn="ctr"/>
            <a:r>
              <a:rPr lang="en-US" sz="3200" b="1" dirty="0">
                <a:solidFill>
                  <a:srgbClr val="00AEEF"/>
                </a:solidFill>
                <a:latin typeface="+mj-lt"/>
              </a:rPr>
              <a:t>Sanjeev Trika</a:t>
            </a:r>
          </a:p>
        </p:txBody>
      </p:sp>
    </p:spTree>
    <p:extLst>
      <p:ext uri="{BB962C8B-B14F-4D97-AF65-F5344CB8AC3E}">
        <p14:creationId xmlns:p14="http://schemas.microsoft.com/office/powerpoint/2010/main" val="14133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7037E-6 L -2.08333E-6 3.7037E-6 " pathEditMode="relative" rAng="0" ptsTypes="AA">
                                      <p:cBhvr>
                                        <p:cTn id="29" dur="750" fill="hold"/>
                                        <p:tgtEl>
                                          <p:spTgt spid="21"/>
                                        </p:tgtEl>
                                        <p:attrNameLst>
                                          <p:attrName>ppt_x</p:attrName>
                                          <p:attrName>ppt_y</p:attrName>
                                        </p:attrNameLst>
                                      </p:cBhvr>
                                      <p:rCtr x="-3203" y="0"/>
                                    </p:animMotion>
                                  </p:childTnLst>
                                </p:cTn>
                              </p:par>
                              <p:par>
                                <p:cTn id="30" presetID="10" presetClass="entr" presetSubtype="0" fill="hold" grpId="0" nodeType="withEffect">
                                  <p:stCondLst>
                                    <p:cond delay="7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35" presetClass="path" presetSubtype="0" decel="100000" fill="hold" grpId="1" nodeType="withEffect">
                                  <p:stCondLst>
                                    <p:cond delay="750"/>
                                  </p:stCondLst>
                                  <p:childTnLst>
                                    <p:animMotion origin="layout" path="M 0.06406 2.22222E-6 L -6.25E-7 2.22222E-6 " pathEditMode="relative" rAng="0" ptsTypes="AA">
                                      <p:cBhvr>
                                        <p:cTn id="34" dur="750" fill="hold"/>
                                        <p:tgtEl>
                                          <p:spTgt spid="29"/>
                                        </p:tgtEl>
                                        <p:attrNameLst>
                                          <p:attrName>ppt_x</p:attrName>
                                          <p:attrName>ppt_y</p:attrName>
                                        </p:attrNameLst>
                                      </p:cBhvr>
                                      <p:rCtr x="-320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21" grpId="0"/>
      <p:bldP spid="21" grpId="1"/>
      <p:bldP spid="29" grpId="0"/>
      <p:bldP spid="2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Ramping up for RAAD</a:t>
            </a:r>
          </a:p>
        </p:txBody>
      </p:sp>
      <p:sp>
        <p:nvSpPr>
          <p:cNvPr id="8" name="Rectangle 7">
            <a:extLst>
              <a:ext uri="{FF2B5EF4-FFF2-40B4-BE49-F238E27FC236}">
                <a16:creationId xmlns:a16="http://schemas.microsoft.com/office/drawing/2014/main" id="{63FB3E48-7038-4DF3-BB6C-45481839C678}"/>
              </a:ext>
            </a:extLst>
          </p:cNvPr>
          <p:cNvSpPr/>
          <p:nvPr/>
        </p:nvSpPr>
        <p:spPr>
          <a:xfrm>
            <a:off x="1486910" y="3536600"/>
            <a:ext cx="5695691" cy="629950"/>
          </a:xfrm>
          <a:prstGeom prst="rect">
            <a:avLst/>
          </a:prstGeom>
        </p:spPr>
        <p:txBody>
          <a:bodyPr anchor="ctr">
            <a:noAutofit/>
          </a:bodyPr>
          <a:lstStyle/>
          <a:p>
            <a:r>
              <a:rPr lang="en-US" sz="2000" dirty="0">
                <a:solidFill>
                  <a:schemeClr val="bg1"/>
                </a:solidFill>
              </a:rPr>
              <a:t>GUI addition to initiate capture of telemetry and system metadata</a:t>
            </a:r>
          </a:p>
        </p:txBody>
      </p:sp>
      <p:sp>
        <p:nvSpPr>
          <p:cNvPr id="9" name="Rectangle 8">
            <a:extLst>
              <a:ext uri="{FF2B5EF4-FFF2-40B4-BE49-F238E27FC236}">
                <a16:creationId xmlns:a16="http://schemas.microsoft.com/office/drawing/2014/main" id="{5EB6E92F-4CE6-46DD-AEC0-FFC703303201}"/>
              </a:ext>
            </a:extLst>
          </p:cNvPr>
          <p:cNvSpPr/>
          <p:nvPr/>
        </p:nvSpPr>
        <p:spPr>
          <a:xfrm>
            <a:off x="1505555" y="5559236"/>
            <a:ext cx="5654212" cy="629950"/>
          </a:xfrm>
          <a:prstGeom prst="rect">
            <a:avLst/>
          </a:prstGeom>
        </p:spPr>
        <p:txBody>
          <a:bodyPr anchor="ctr">
            <a:noAutofit/>
          </a:bodyPr>
          <a:lstStyle/>
          <a:p>
            <a:r>
              <a:rPr lang="en-US" sz="2000" dirty="0">
                <a:solidFill>
                  <a:schemeClr val="bg1"/>
                </a:solidFill>
              </a:rPr>
              <a:t>Perform entire process with a single click</a:t>
            </a:r>
          </a:p>
        </p:txBody>
      </p:sp>
      <p:sp>
        <p:nvSpPr>
          <p:cNvPr id="19" name="Rectangle 18">
            <a:extLst>
              <a:ext uri="{FF2B5EF4-FFF2-40B4-BE49-F238E27FC236}">
                <a16:creationId xmlns:a16="http://schemas.microsoft.com/office/drawing/2014/main" id="{F1C6192D-0D3F-4EE0-9BF6-270FB27B7737}"/>
              </a:ext>
            </a:extLst>
          </p:cNvPr>
          <p:cNvSpPr/>
          <p:nvPr/>
        </p:nvSpPr>
        <p:spPr>
          <a:xfrm>
            <a:off x="1528389" y="4604197"/>
            <a:ext cx="5654212" cy="629950"/>
          </a:xfrm>
          <a:prstGeom prst="rect">
            <a:avLst/>
          </a:prstGeom>
        </p:spPr>
        <p:txBody>
          <a:bodyPr anchor="ctr">
            <a:noAutofit/>
          </a:bodyPr>
          <a:lstStyle/>
          <a:p>
            <a:r>
              <a:rPr lang="en-US" sz="2000" dirty="0">
                <a:solidFill>
                  <a:schemeClr val="bg1"/>
                </a:solidFill>
              </a:rPr>
              <a:t>Time-series extraction, parse, machine programming engine analysis, store/extract in Axon, generate expert report</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1696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Same RAAD Tool, Simplified Interface</a:t>
            </a:r>
          </a:p>
          <a:p>
            <a:r>
              <a:rPr lang="en-US" sz="3200" b="1" dirty="0">
                <a:solidFill>
                  <a:srgbClr val="00AEEF"/>
                </a:solidFill>
                <a:latin typeface="+mj-lt"/>
              </a:rPr>
              <a:t>OneShotAPI v1 (Tyler, Rogelio)</a:t>
            </a:r>
          </a:p>
        </p:txBody>
      </p:sp>
      <p:grpSp>
        <p:nvGrpSpPr>
          <p:cNvPr id="23" name="Group 22">
            <a:extLst>
              <a:ext uri="{FF2B5EF4-FFF2-40B4-BE49-F238E27FC236}">
                <a16:creationId xmlns:a16="http://schemas.microsoft.com/office/drawing/2014/main" id="{3F2F7E64-41B9-4879-B152-79A24D2D008F}"/>
              </a:ext>
            </a:extLst>
          </p:cNvPr>
          <p:cNvGrpSpPr/>
          <p:nvPr/>
        </p:nvGrpSpPr>
        <p:grpSpPr>
          <a:xfrm>
            <a:off x="689712" y="3574185"/>
            <a:ext cx="536102" cy="554780"/>
            <a:chOff x="689589" y="3574185"/>
            <a:chExt cx="536102" cy="554780"/>
          </a:xfrm>
        </p:grpSpPr>
        <p:sp>
          <p:nvSpPr>
            <p:cNvPr id="18" name="Oval 17">
              <a:extLst>
                <a:ext uri="{FF2B5EF4-FFF2-40B4-BE49-F238E27FC236}">
                  <a16:creationId xmlns:a16="http://schemas.microsoft.com/office/drawing/2014/main" id="{4BC9539B-FD75-4BB5-B5BC-7B1C5FE85E77}"/>
                </a:ext>
              </a:extLst>
            </p:cNvPr>
            <p:cNvSpPr/>
            <p:nvPr/>
          </p:nvSpPr>
          <p:spPr>
            <a:xfrm>
              <a:off x="689589" y="3574185"/>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C2F121DE-A1AE-487F-B523-B5F1AE931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529" y="3660406"/>
              <a:ext cx="350219" cy="350219"/>
            </a:xfrm>
            <a:prstGeom prst="rect">
              <a:avLst/>
            </a:prstGeom>
          </p:spPr>
        </p:pic>
      </p:grpSp>
      <p:grpSp>
        <p:nvGrpSpPr>
          <p:cNvPr id="25" name="Group 24">
            <a:extLst>
              <a:ext uri="{FF2B5EF4-FFF2-40B4-BE49-F238E27FC236}">
                <a16:creationId xmlns:a16="http://schemas.microsoft.com/office/drawing/2014/main" id="{4B21DBBB-021C-42B3-B1FE-427EC6487783}"/>
              </a:ext>
            </a:extLst>
          </p:cNvPr>
          <p:cNvGrpSpPr/>
          <p:nvPr/>
        </p:nvGrpSpPr>
        <p:grpSpPr>
          <a:xfrm>
            <a:off x="689712" y="4643161"/>
            <a:ext cx="536102" cy="554780"/>
            <a:chOff x="689589" y="4414364"/>
            <a:chExt cx="536102" cy="554780"/>
          </a:xfrm>
        </p:grpSpPr>
        <p:sp>
          <p:nvSpPr>
            <p:cNvPr id="15" name="Oval 14">
              <a:extLst>
                <a:ext uri="{FF2B5EF4-FFF2-40B4-BE49-F238E27FC236}">
                  <a16:creationId xmlns:a16="http://schemas.microsoft.com/office/drawing/2014/main" id="{89E661DC-A5B3-4354-A71A-E275C66559D9}"/>
                </a:ext>
              </a:extLst>
            </p:cNvPr>
            <p:cNvSpPr/>
            <p:nvPr/>
          </p:nvSpPr>
          <p:spPr>
            <a:xfrm>
              <a:off x="689589" y="4414364"/>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8F651C7-6DA9-445E-B0D0-AE5E53D73A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005" y="4567238"/>
              <a:ext cx="271266" cy="240786"/>
            </a:xfrm>
            <a:prstGeom prst="rect">
              <a:avLst/>
            </a:prstGeom>
          </p:spPr>
        </p:pic>
      </p:grpSp>
      <p:grpSp>
        <p:nvGrpSpPr>
          <p:cNvPr id="27" name="Group 26">
            <a:extLst>
              <a:ext uri="{FF2B5EF4-FFF2-40B4-BE49-F238E27FC236}">
                <a16:creationId xmlns:a16="http://schemas.microsoft.com/office/drawing/2014/main" id="{A2FC5BA3-E4CD-4B7D-BEC9-76D870EAF200}"/>
              </a:ext>
            </a:extLst>
          </p:cNvPr>
          <p:cNvGrpSpPr/>
          <p:nvPr/>
        </p:nvGrpSpPr>
        <p:grpSpPr>
          <a:xfrm>
            <a:off x="689589" y="5596821"/>
            <a:ext cx="536102" cy="554780"/>
            <a:chOff x="689589" y="5254543"/>
            <a:chExt cx="536102" cy="554780"/>
          </a:xfrm>
        </p:grpSpPr>
        <p:sp>
          <p:nvSpPr>
            <p:cNvPr id="11" name="Oval 10">
              <a:extLst>
                <a:ext uri="{FF2B5EF4-FFF2-40B4-BE49-F238E27FC236}">
                  <a16:creationId xmlns:a16="http://schemas.microsoft.com/office/drawing/2014/main" id="{89F02E80-7FDB-4C1D-8D34-388736BF4EE2}"/>
                </a:ext>
              </a:extLst>
            </p:cNvPr>
            <p:cNvSpPr/>
            <p:nvPr/>
          </p:nvSpPr>
          <p:spPr>
            <a:xfrm>
              <a:off x="689589" y="5254543"/>
              <a:ext cx="536102" cy="554780"/>
            </a:xfrm>
            <a:prstGeom prst="ellipse">
              <a:avLst/>
            </a:prstGeom>
            <a:noFill/>
            <a:ln w="28575">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D7241F3-7A63-409F-B3E8-727013AC6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85" y="5376984"/>
              <a:ext cx="314661" cy="314661"/>
            </a:xfrm>
            <a:prstGeom prst="rect">
              <a:avLst/>
            </a:prstGeom>
          </p:spPr>
        </p:pic>
      </p:grpSp>
      <p:pic>
        <p:nvPicPr>
          <p:cNvPr id="5" name="Picture 4">
            <a:extLst>
              <a:ext uri="{FF2B5EF4-FFF2-40B4-BE49-F238E27FC236}">
                <a16:creationId xmlns:a16="http://schemas.microsoft.com/office/drawing/2014/main" id="{C10FFF88-63A2-4FEE-9D53-B2D8FC6666A3}"/>
              </a:ext>
            </a:extLst>
          </p:cNvPr>
          <p:cNvPicPr>
            <a:picLocks noChangeAspect="1"/>
          </p:cNvPicPr>
          <p:nvPr/>
        </p:nvPicPr>
        <p:blipFill>
          <a:blip r:embed="rId13"/>
          <a:stretch>
            <a:fillRect/>
          </a:stretch>
        </p:blipFill>
        <p:spPr>
          <a:xfrm>
            <a:off x="7182601" y="2735277"/>
            <a:ext cx="4907799" cy="3453910"/>
          </a:xfrm>
          <a:prstGeom prst="rect">
            <a:avLst/>
          </a:prstGeom>
        </p:spPr>
      </p:pic>
    </p:spTree>
    <p:extLst>
      <p:ext uri="{BB962C8B-B14F-4D97-AF65-F5344CB8AC3E}">
        <p14:creationId xmlns:p14="http://schemas.microsoft.com/office/powerpoint/2010/main" val="9430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par>
                                <p:cTn id="25" presetID="10" presetClass="entr" presetSubtype="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35" presetClass="path" presetSubtype="0" decel="100000" fill="hold" grpId="1" nodeType="withEffect">
                                  <p:stCondLst>
                                    <p:cond delay="750"/>
                                  </p:stCondLst>
                                  <p:childTnLst>
                                    <p:animMotion origin="layout" path="M 0.06406 3.33333E-6 L 3.33333E-6 3.33333E-6 " pathEditMode="relative" rAng="0" ptsTypes="AA">
                                      <p:cBhvr>
                                        <p:cTn id="29" dur="750" fill="hold"/>
                                        <p:tgtEl>
                                          <p:spTgt spid="21"/>
                                        </p:tgtEl>
                                        <p:attrNameLst>
                                          <p:attrName>ppt_x</p:attrName>
                                          <p:attrName>ppt_y</p:attrName>
                                        </p:attrNameLst>
                                      </p:cBhvr>
                                      <p:rCtr x="-3203" y="0"/>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6" presetClass="emph" presetSubtype="0" accel="100000" autoRev="1" fill="hold" nodeType="withEffect">
                                  <p:stCondLst>
                                    <p:cond delay="250"/>
                                  </p:stCondLst>
                                  <p:childTnLst>
                                    <p:animScale>
                                      <p:cBhvr>
                                        <p:cTn id="38" dur="250" fill="hold"/>
                                        <p:tgtEl>
                                          <p:spTgt spid="23"/>
                                        </p:tgtEl>
                                      </p:cBhvr>
                                      <p:by x="110000" y="110000"/>
                                    </p:animScale>
                                  </p:childTnLst>
                                </p:cTn>
                              </p:par>
                              <p:par>
                                <p:cTn id="39" presetID="10" presetClass="entr" presetSubtype="0" fill="hold" grpId="0" nodeType="withEffect">
                                  <p:stCondLst>
                                    <p:cond delay="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35" presetClass="path" presetSubtype="0" decel="100000" fill="hold" grpId="1" nodeType="withEffect">
                                  <p:stCondLst>
                                    <p:cond delay="500"/>
                                  </p:stCondLst>
                                  <p:childTnLst>
                                    <p:animMotion origin="layout" path="M 0.03802 -4.07407E-6 L 1.25E-6 -4.07407E-6 " pathEditMode="relative" rAng="0" ptsTypes="AA">
                                      <p:cBhvr>
                                        <p:cTn id="43" dur="750" fill="hold"/>
                                        <p:tgtEl>
                                          <p:spTgt spid="8"/>
                                        </p:tgtEl>
                                        <p:attrNameLst>
                                          <p:attrName>ppt_x</p:attrName>
                                          <p:attrName>ppt_y</p:attrName>
                                        </p:attrNameLst>
                                      </p:cBhvr>
                                      <p:rCtr x="-1901"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6" presetClass="emph" presetSubtype="0" accel="100000" autoRev="1" fill="hold" nodeType="withEffect">
                                  <p:stCondLst>
                                    <p:cond delay="250"/>
                                  </p:stCondLst>
                                  <p:childTnLst>
                                    <p:animScale>
                                      <p:cBhvr>
                                        <p:cTn id="52" dur="250" fill="hold"/>
                                        <p:tgtEl>
                                          <p:spTgt spid="25"/>
                                        </p:tgtEl>
                                      </p:cBhvr>
                                      <p:by x="110000" y="110000"/>
                                    </p:animScale>
                                  </p:childTnLst>
                                </p:cTn>
                              </p:par>
                              <p:par>
                                <p:cTn id="53" presetID="10" presetClass="entr" presetSubtype="0" fill="hold" grpId="0" nodeType="withEffect">
                                  <p:stCondLst>
                                    <p:cond delay="50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35" presetClass="path" presetSubtype="0" decel="100000" fill="hold" grpId="1" nodeType="withEffect">
                                  <p:stCondLst>
                                    <p:cond delay="500"/>
                                  </p:stCondLst>
                                  <p:childTnLst>
                                    <p:animMotion origin="layout" path="M 0.03802 3.7037E-7 L -1.45833E-6 3.7037E-7 " pathEditMode="relative" rAng="0" ptsTypes="AA">
                                      <p:cBhvr>
                                        <p:cTn id="57" dur="750" fill="hold"/>
                                        <p:tgtEl>
                                          <p:spTgt spid="19"/>
                                        </p:tgtEl>
                                        <p:attrNameLst>
                                          <p:attrName>ppt_x</p:attrName>
                                          <p:attrName>ppt_y</p:attrName>
                                        </p:attrNameLst>
                                      </p:cBhvr>
                                      <p:rCtr x="-1901" y="0"/>
                                    </p:animMotion>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6" presetClass="emph" presetSubtype="0" accel="100000" autoRev="1" fill="hold" nodeType="withEffect">
                                  <p:stCondLst>
                                    <p:cond delay="250"/>
                                  </p:stCondLst>
                                  <p:childTnLst>
                                    <p:animScale>
                                      <p:cBhvr>
                                        <p:cTn id="66" dur="250" fill="hold"/>
                                        <p:tgtEl>
                                          <p:spTgt spid="27"/>
                                        </p:tgtEl>
                                      </p:cBhvr>
                                      <p:by x="110000" y="110000"/>
                                    </p:animScale>
                                  </p:childTnLst>
                                </p:cTn>
                              </p:par>
                              <p:par>
                                <p:cTn id="67" presetID="10" presetClass="entr" presetSubtype="0" fill="hold" grpId="0" nodeType="withEffect">
                                  <p:stCondLst>
                                    <p:cond delay="50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par>
                                <p:cTn id="70" presetID="35" presetClass="path" presetSubtype="0" decel="100000" fill="hold" grpId="1" nodeType="withEffect">
                                  <p:stCondLst>
                                    <p:cond delay="500"/>
                                  </p:stCondLst>
                                  <p:childTnLst>
                                    <p:animMotion origin="layout" path="M 0.03802 -1.48148E-6 L 1.45833E-6 -1.48148E-6 " pathEditMode="relative" rAng="0" ptsTypes="AA">
                                      <p:cBhvr>
                                        <p:cTn id="71" dur="750" fill="hold"/>
                                        <p:tgtEl>
                                          <p:spTgt spid="9"/>
                                        </p:tgtEl>
                                        <p:attrNameLst>
                                          <p:attrName>ppt_x</p:attrName>
                                          <p:attrName>ppt_y</p:attrName>
                                        </p:attrNameLst>
                                      </p:cBhvr>
                                      <p:rCtr x="-1901" y="0"/>
                                    </p:animMotion>
                                  </p:childTnLst>
                                </p:cTn>
                              </p:par>
                              <p:par>
                                <p:cTn id="72" presetID="10" presetClass="entr" presetSubtype="0" fill="hold" nodeType="withEffect">
                                  <p:stCondLst>
                                    <p:cond delay="50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9" grpId="0"/>
      <p:bldP spid="9" grpId="1"/>
      <p:bldP spid="19" grpId="0"/>
      <p:bldP spid="19" grpId="1"/>
      <p:bldP spid="20" grpId="0"/>
      <p:bldP spid="20" grpId="1"/>
      <p:bldP spid="21" grpId="0"/>
      <p:bldP spid="2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219881" y="407307"/>
            <a:ext cx="10718800" cy="698500"/>
          </a:xfrm>
        </p:spPr>
        <p:txBody>
          <a:bodyPr/>
          <a:lstStyle/>
          <a:p>
            <a:r>
              <a:rPr lang="en-US" dirty="0">
                <a:solidFill>
                  <a:schemeClr val="bg1"/>
                </a:solidFill>
              </a:rPr>
              <a:t>Input Validation</a:t>
            </a:r>
          </a:p>
        </p:txBody>
      </p:sp>
      <p:sp>
        <p:nvSpPr>
          <p:cNvPr id="20" name="Rectangle 19">
            <a:extLst>
              <a:ext uri="{FF2B5EF4-FFF2-40B4-BE49-F238E27FC236}">
                <a16:creationId xmlns:a16="http://schemas.microsoft.com/office/drawing/2014/main" id="{314C5365-1249-4827-BAF3-03563333F7D9}"/>
              </a:ext>
            </a:extLst>
          </p:cNvPr>
          <p:cNvSpPr/>
          <p:nvPr/>
        </p:nvSpPr>
        <p:spPr>
          <a:xfrm>
            <a:off x="711199" y="2211614"/>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endParaRPr lang="en-US" sz="2400" b="1" dirty="0">
              <a:solidFill>
                <a:srgbClr val="00AEEF"/>
              </a:solidFill>
              <a:latin typeface="+mj-lt"/>
            </a:endParaRPr>
          </a:p>
        </p:txBody>
      </p:sp>
      <p:sp>
        <p:nvSpPr>
          <p:cNvPr id="3" name="TextBox 2">
            <a:extLst>
              <a:ext uri="{FF2B5EF4-FFF2-40B4-BE49-F238E27FC236}">
                <a16:creationId xmlns:a16="http://schemas.microsoft.com/office/drawing/2014/main" id="{125D42E3-EFB0-4B4B-8A6C-FF6182F5703D}"/>
              </a:ext>
            </a:extLst>
          </p:cNvPr>
          <p:cNvSpPr txBox="1"/>
          <p:nvPr/>
        </p:nvSpPr>
        <p:spPr>
          <a:xfrm>
            <a:off x="219882" y="1208225"/>
            <a:ext cx="5798456" cy="646331"/>
          </a:xfrm>
          <a:prstGeom prst="rect">
            <a:avLst/>
          </a:prstGeom>
          <a:noFill/>
        </p:spPr>
        <p:txBody>
          <a:bodyPr wrap="square" rtlCol="0">
            <a:spAutoFit/>
          </a:bodyPr>
          <a:lstStyle/>
          <a:p>
            <a:r>
              <a:rPr lang="en-US" dirty="0">
                <a:solidFill>
                  <a:schemeClr val="bg1"/>
                </a:solidFill>
              </a:rPr>
              <a:t>Verifying that the input passed to the framework will produce feasible results</a:t>
            </a:r>
          </a:p>
        </p:txBody>
      </p:sp>
      <p:pic>
        <p:nvPicPr>
          <p:cNvPr id="8" name="Picture 7">
            <a:extLst>
              <a:ext uri="{FF2B5EF4-FFF2-40B4-BE49-F238E27FC236}">
                <a16:creationId xmlns:a16="http://schemas.microsoft.com/office/drawing/2014/main" id="{2B91B7AF-1683-4D62-9D1F-75276A4DAAA7}"/>
              </a:ext>
            </a:extLst>
          </p:cNvPr>
          <p:cNvPicPr>
            <a:picLocks noChangeAspect="1"/>
          </p:cNvPicPr>
          <p:nvPr/>
        </p:nvPicPr>
        <p:blipFill>
          <a:blip r:embed="rId7"/>
          <a:stretch>
            <a:fillRect/>
          </a:stretch>
        </p:blipFill>
        <p:spPr>
          <a:xfrm>
            <a:off x="6173663" y="244714"/>
            <a:ext cx="5798456" cy="6450693"/>
          </a:xfrm>
          <a:prstGeom prst="rect">
            <a:avLst/>
          </a:prstGeom>
        </p:spPr>
      </p:pic>
      <p:pic>
        <p:nvPicPr>
          <p:cNvPr id="10" name="Picture 9">
            <a:extLst>
              <a:ext uri="{FF2B5EF4-FFF2-40B4-BE49-F238E27FC236}">
                <a16:creationId xmlns:a16="http://schemas.microsoft.com/office/drawing/2014/main" id="{84984F3D-1C2C-498C-8616-8B750C940C4A}"/>
              </a:ext>
            </a:extLst>
          </p:cNvPr>
          <p:cNvPicPr>
            <a:picLocks noChangeAspect="1"/>
          </p:cNvPicPr>
          <p:nvPr/>
        </p:nvPicPr>
        <p:blipFill>
          <a:blip r:embed="rId8"/>
          <a:stretch>
            <a:fillRect/>
          </a:stretch>
        </p:blipFill>
        <p:spPr>
          <a:xfrm>
            <a:off x="1707064" y="1854556"/>
            <a:ext cx="2857723" cy="4748863"/>
          </a:xfrm>
          <a:prstGeom prst="rect">
            <a:avLst/>
          </a:prstGeom>
        </p:spPr>
      </p:pic>
      <p:sp>
        <p:nvSpPr>
          <p:cNvPr id="11" name="Rectangle 10">
            <a:extLst>
              <a:ext uri="{FF2B5EF4-FFF2-40B4-BE49-F238E27FC236}">
                <a16:creationId xmlns:a16="http://schemas.microsoft.com/office/drawing/2014/main" id="{D87138D6-5E4A-424D-BF5E-42299B9D402D}"/>
              </a:ext>
            </a:extLst>
          </p:cNvPr>
          <p:cNvSpPr/>
          <p:nvPr/>
        </p:nvSpPr>
        <p:spPr>
          <a:xfrm>
            <a:off x="1707064" y="3429000"/>
            <a:ext cx="2857723" cy="914399"/>
          </a:xfrm>
          <a:prstGeom prst="rect">
            <a:avLst/>
          </a:prstGeom>
          <a:noFill/>
          <a:ln w="57150">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513D5916-ECF9-4FBF-8314-8A13820DAEA2}"/>
              </a:ext>
            </a:extLst>
          </p:cNvPr>
          <p:cNvSpPr/>
          <p:nvPr/>
        </p:nvSpPr>
        <p:spPr>
          <a:xfrm>
            <a:off x="584199" y="3627936"/>
            <a:ext cx="995865" cy="422522"/>
          </a:xfrm>
          <a:prstGeom prst="rightArrow">
            <a:avLst/>
          </a:prstGeom>
          <a:solidFill>
            <a:srgbClr val="00AEEF"/>
          </a:solidFill>
          <a:ln>
            <a:solidFill>
              <a:schemeClr val="bg1"/>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46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nodePh="1">
                                  <p:stCondLst>
                                    <p:cond delay="75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35" presetClass="path" presetSubtype="0" decel="100000" fill="hold" grpId="1" nodeType="withEffect" nodePh="1">
                                  <p:stCondLst>
                                    <p:cond delay="750"/>
                                  </p:stCondLst>
                                  <p:endCondLst>
                                    <p:cond evt="begin" delay="0">
                                      <p:tn val="23"/>
                                    </p:cond>
                                  </p:endCondLst>
                                  <p:childTnLst>
                                    <p:animMotion origin="layout" path="M 0.06406 -7.40741E-7 L 6.25E-7 -7.40741E-7 " pathEditMode="relative" rAng="0" ptsTypes="AA">
                                      <p:cBhvr>
                                        <p:cTn id="24" dur="750" fill="hold"/>
                                        <p:tgtEl>
                                          <p:spTgt spid="20"/>
                                        </p:tgtEl>
                                        <p:attrNameLst>
                                          <p:attrName>ppt_x</p:attrName>
                                          <p:attrName>ppt_y</p:attrName>
                                        </p:attrNameLst>
                                      </p:cBhvr>
                                      <p:rCtr x="-3203" y="0"/>
                                    </p:animMotion>
                                  </p:childTnLst>
                                </p:cTn>
                              </p:par>
                            </p:childTnLst>
                          </p:cTn>
                        </p:par>
                        <p:par>
                          <p:cTn id="25" fill="hold">
                            <p:stCondLst>
                              <p:cond delay="450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50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11"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10048"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711200" y="1430761"/>
            <a:ext cx="10718800" cy="698500"/>
          </a:xfrm>
        </p:spPr>
        <p:txBody>
          <a:bodyPr/>
          <a:lstStyle/>
          <a:p>
            <a:r>
              <a:rPr lang="en-US" dirty="0">
                <a:solidFill>
                  <a:schemeClr val="bg1"/>
                </a:solidFill>
              </a:rPr>
              <a:t>Milestone: Ramping up for RAAD</a:t>
            </a:r>
          </a:p>
        </p:txBody>
      </p:sp>
      <p:sp>
        <p:nvSpPr>
          <p:cNvPr id="21" name="Rectangle 20">
            <a:extLst>
              <a:ext uri="{FF2B5EF4-FFF2-40B4-BE49-F238E27FC236}">
                <a16:creationId xmlns:a16="http://schemas.microsoft.com/office/drawing/2014/main" id="{B871C812-0B9E-4324-8DA3-03B3CB6E147F}"/>
              </a:ext>
            </a:extLst>
          </p:cNvPr>
          <p:cNvSpPr/>
          <p:nvPr/>
        </p:nvSpPr>
        <p:spPr>
          <a:xfrm>
            <a:off x="689589" y="1992138"/>
            <a:ext cx="8171543" cy="42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sz="3200" b="1" dirty="0">
                <a:solidFill>
                  <a:srgbClr val="00AEEF"/>
                </a:solidFill>
                <a:latin typeface="+mj-lt"/>
              </a:rPr>
              <a:t>Screenshots of Data Collection Phase Configuration</a:t>
            </a:r>
          </a:p>
        </p:txBody>
      </p:sp>
      <p:sp>
        <p:nvSpPr>
          <p:cNvPr id="3" name="TextBox 2">
            <a:extLst>
              <a:ext uri="{FF2B5EF4-FFF2-40B4-BE49-F238E27FC236}">
                <a16:creationId xmlns:a16="http://schemas.microsoft.com/office/drawing/2014/main" id="{B5451939-764B-44CE-928A-978D02C535B3}"/>
              </a:ext>
            </a:extLst>
          </p:cNvPr>
          <p:cNvSpPr txBox="1"/>
          <p:nvPr/>
        </p:nvSpPr>
        <p:spPr>
          <a:xfrm>
            <a:off x="242092" y="3359967"/>
            <a:ext cx="5684194" cy="400110"/>
          </a:xfrm>
          <a:prstGeom prst="rect">
            <a:avLst/>
          </a:prstGeom>
          <a:noFill/>
        </p:spPr>
        <p:txBody>
          <a:bodyPr wrap="square" rtlCol="0">
            <a:spAutoFit/>
          </a:bodyPr>
          <a:lstStyle/>
          <a:p>
            <a:r>
              <a:rPr lang="en-US" sz="2000" b="1" dirty="0">
                <a:solidFill>
                  <a:srgbClr val="00AEEF"/>
                </a:solidFill>
              </a:rPr>
              <a:t>PARSE</a:t>
            </a:r>
            <a:r>
              <a:rPr lang="en-US" sz="2000" b="1" dirty="0">
                <a:solidFill>
                  <a:schemeClr val="bg1"/>
                </a:solidFill>
              </a:rPr>
              <a:t> Pre-existing Telemetry</a:t>
            </a:r>
          </a:p>
        </p:txBody>
      </p:sp>
      <p:sp>
        <p:nvSpPr>
          <p:cNvPr id="5" name="TextBox 4">
            <a:extLst>
              <a:ext uri="{FF2B5EF4-FFF2-40B4-BE49-F238E27FC236}">
                <a16:creationId xmlns:a16="http://schemas.microsoft.com/office/drawing/2014/main" id="{4B3A086B-D20B-4F6C-80A5-D9EA21A7A5AF}"/>
              </a:ext>
            </a:extLst>
          </p:cNvPr>
          <p:cNvSpPr txBox="1"/>
          <p:nvPr/>
        </p:nvSpPr>
        <p:spPr>
          <a:xfrm>
            <a:off x="6042409" y="3359967"/>
            <a:ext cx="5454580" cy="707886"/>
          </a:xfrm>
          <a:prstGeom prst="rect">
            <a:avLst/>
          </a:prstGeom>
          <a:noFill/>
        </p:spPr>
        <p:txBody>
          <a:bodyPr wrap="square" rtlCol="0">
            <a:spAutoFit/>
          </a:bodyPr>
          <a:lstStyle/>
          <a:p>
            <a:r>
              <a:rPr lang="en-US" sz="2000" b="1" dirty="0">
                <a:solidFill>
                  <a:srgbClr val="00AEEF"/>
                </a:solidFill>
              </a:rPr>
              <a:t>NVMe-cli</a:t>
            </a:r>
            <a:r>
              <a:rPr lang="en-US" sz="2000" b="1" dirty="0">
                <a:solidFill>
                  <a:schemeClr val="bg1"/>
                </a:solidFill>
              </a:rPr>
              <a:t> for Fresh Telemetry Pulls</a:t>
            </a:r>
          </a:p>
          <a:p>
            <a:endParaRPr lang="en-US" sz="2000" b="1" dirty="0">
              <a:solidFill>
                <a:schemeClr val="bg1"/>
              </a:solidFill>
            </a:endParaRPr>
          </a:p>
        </p:txBody>
      </p:sp>
      <p:pic>
        <p:nvPicPr>
          <p:cNvPr id="9" name="Picture 8">
            <a:extLst>
              <a:ext uri="{FF2B5EF4-FFF2-40B4-BE49-F238E27FC236}">
                <a16:creationId xmlns:a16="http://schemas.microsoft.com/office/drawing/2014/main" id="{FEEF0417-5565-46EE-90AD-59ACA5A16658}"/>
              </a:ext>
            </a:extLst>
          </p:cNvPr>
          <p:cNvPicPr>
            <a:picLocks noChangeAspect="1"/>
          </p:cNvPicPr>
          <p:nvPr/>
        </p:nvPicPr>
        <p:blipFill>
          <a:blip r:embed="rId7"/>
          <a:stretch>
            <a:fillRect/>
          </a:stretch>
        </p:blipFill>
        <p:spPr>
          <a:xfrm>
            <a:off x="242091" y="3725467"/>
            <a:ext cx="5578323" cy="2522439"/>
          </a:xfrm>
          <a:prstGeom prst="rect">
            <a:avLst/>
          </a:prstGeom>
        </p:spPr>
      </p:pic>
      <p:pic>
        <p:nvPicPr>
          <p:cNvPr id="10" name="Picture 9">
            <a:extLst>
              <a:ext uri="{FF2B5EF4-FFF2-40B4-BE49-F238E27FC236}">
                <a16:creationId xmlns:a16="http://schemas.microsoft.com/office/drawing/2014/main" id="{25BCFBC6-ED79-4256-A5AC-4AB8E253FCD9}"/>
              </a:ext>
            </a:extLst>
          </p:cNvPr>
          <p:cNvPicPr>
            <a:picLocks noChangeAspect="1"/>
          </p:cNvPicPr>
          <p:nvPr/>
        </p:nvPicPr>
        <p:blipFill>
          <a:blip r:embed="rId8"/>
          <a:stretch>
            <a:fillRect/>
          </a:stretch>
        </p:blipFill>
        <p:spPr>
          <a:xfrm>
            <a:off x="6052457" y="3725467"/>
            <a:ext cx="5570703" cy="2522439"/>
          </a:xfrm>
          <a:prstGeom prst="rect">
            <a:avLst/>
          </a:prstGeom>
        </p:spPr>
      </p:pic>
      <p:sp>
        <p:nvSpPr>
          <p:cNvPr id="8" name="Rectangle 7">
            <a:extLst>
              <a:ext uri="{FF2B5EF4-FFF2-40B4-BE49-F238E27FC236}">
                <a16:creationId xmlns:a16="http://schemas.microsoft.com/office/drawing/2014/main" id="{B08F42AE-DC66-4D0A-B3A4-937DA1190290}"/>
              </a:ext>
            </a:extLst>
          </p:cNvPr>
          <p:cNvSpPr/>
          <p:nvPr/>
        </p:nvSpPr>
        <p:spPr>
          <a:xfrm>
            <a:off x="1955800" y="4724400"/>
            <a:ext cx="635000" cy="279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0D9507E-D710-4D8A-A252-3FE36E4628A0}"/>
              </a:ext>
            </a:extLst>
          </p:cNvPr>
          <p:cNvSpPr/>
          <p:nvPr/>
        </p:nvSpPr>
        <p:spPr>
          <a:xfrm>
            <a:off x="7734300" y="4233200"/>
            <a:ext cx="635000" cy="279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17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3.33333E-6 L 3.33333E-6 3.33333E-6 " pathEditMode="relative" rAng="0" ptsTypes="AA">
                                      <p:cBhvr>
                                        <p:cTn id="19" dur="750" fill="hold"/>
                                        <p:tgtEl>
                                          <p:spTgt spid="2"/>
                                        </p:tgtEl>
                                        <p:attrNameLst>
                                          <p:attrName>ppt_x</p:attrName>
                                          <p:attrName>ppt_y</p:attrName>
                                        </p:attrNameLst>
                                      </p:cBhvr>
                                      <p:rCtr x="-1901" y="0"/>
                                    </p:animMotion>
                                  </p:childTnLst>
                                </p:cTn>
                              </p:par>
                              <p:par>
                                <p:cTn id="20" presetID="10" presetClass="entr" presetSubtype="0" fill="hold" grpId="0" nodeType="withEffect">
                                  <p:stCondLst>
                                    <p:cond delay="7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35" presetClass="path" presetSubtype="0" decel="100000" fill="hold" grpId="1" nodeType="withEffect">
                                  <p:stCondLst>
                                    <p:cond delay="750"/>
                                  </p:stCondLst>
                                  <p:childTnLst>
                                    <p:animMotion origin="layout" path="M 0.06406 3.33333E-6 L 6.25E-7 3.33333E-6 " pathEditMode="relative" rAng="0" ptsTypes="AA">
                                      <p:cBhvr>
                                        <p:cTn id="24" dur="750" fill="hold"/>
                                        <p:tgtEl>
                                          <p:spTgt spid="21"/>
                                        </p:tgtEl>
                                        <p:attrNameLst>
                                          <p:attrName>ppt_x</p:attrName>
                                          <p:attrName>ppt_y</p:attrName>
                                        </p:attrNameLst>
                                      </p:cBhvr>
                                      <p:rCtr x="-3203" y="0"/>
                                    </p:animMotion>
                                  </p:childTnLst>
                                </p:cTn>
                              </p:par>
                            </p:childTnLst>
                          </p:cTn>
                        </p:par>
                        <p:par>
                          <p:cTn id="25" fill="hold">
                            <p:stCondLst>
                              <p:cond delay="4500"/>
                            </p:stCondLst>
                            <p:childTnLst>
                              <p:par>
                                <p:cTn id="26" presetID="42"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par>
                          <p:cTn id="31" fill="hold">
                            <p:stCondLst>
                              <p:cond delay="5500"/>
                            </p:stCondLst>
                            <p:childTnLst>
                              <p:par>
                                <p:cTn id="32" presetID="42"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1" grpId="0"/>
      <p:bldP spid="21" grpId="1"/>
      <p:bldP spid="8"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91FC3F-ACB2-4F7A-859A-B9CCA8DC9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8CA929-B3B2-41E3-99B6-658B433D5624}"/>
              </a:ext>
            </a:extLst>
          </p:cNvPr>
          <p:cNvPicPr>
            <a:picLocks noChangeAspect="1"/>
          </p:cNvPicPr>
          <p:nvPr/>
        </p:nvPicPr>
        <p:blipFill>
          <a:blip r:embed="rId5"/>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25A19EF-55A9-42EF-8E3F-A97BDB11EB1F}"/>
              </a:ext>
            </a:extLst>
          </p:cNvPr>
          <p:cNvPicPr>
            <a:picLocks noChangeAspect="1"/>
          </p:cNvPicPr>
          <p:nvPr/>
        </p:nvPicPr>
        <p:blipFill>
          <a:blip r:embed="rId6"/>
          <a:stretch>
            <a:fillRect/>
          </a:stretch>
        </p:blipFill>
        <p:spPr>
          <a:xfrm>
            <a:off x="10048" y="0"/>
            <a:ext cx="12192000" cy="6858000"/>
          </a:xfrm>
          <a:prstGeom prst="rect">
            <a:avLst/>
          </a:prstGeom>
        </p:spPr>
      </p:pic>
      <p:sp>
        <p:nvSpPr>
          <p:cNvPr id="2" name="Title 1">
            <a:extLst>
              <a:ext uri="{FF2B5EF4-FFF2-40B4-BE49-F238E27FC236}">
                <a16:creationId xmlns:a16="http://schemas.microsoft.com/office/drawing/2014/main" id="{C1A65C6E-8D94-4609-95AE-7C7F175AD7AB}"/>
              </a:ext>
            </a:extLst>
          </p:cNvPr>
          <p:cNvSpPr>
            <a:spLocks noGrp="1"/>
          </p:cNvSpPr>
          <p:nvPr>
            <p:ph type="title"/>
          </p:nvPr>
        </p:nvSpPr>
        <p:spPr>
          <a:xfrm>
            <a:off x="187218" y="231693"/>
            <a:ext cx="10718800" cy="698500"/>
          </a:xfrm>
        </p:spPr>
        <p:txBody>
          <a:bodyPr/>
          <a:lstStyle/>
          <a:p>
            <a:r>
              <a:rPr lang="en-US" dirty="0">
                <a:solidFill>
                  <a:schemeClr val="bg1"/>
                </a:solidFill>
              </a:rPr>
              <a:t>Milestone 1: Ramping up for RAAD</a:t>
            </a:r>
            <a:br>
              <a:rPr lang="en-US" dirty="0">
                <a:solidFill>
                  <a:schemeClr val="bg1"/>
                </a:solidFill>
              </a:rPr>
            </a:br>
            <a:endParaRPr lang="en-US" dirty="0">
              <a:solidFill>
                <a:schemeClr val="bg1"/>
              </a:solidFill>
            </a:endParaRPr>
          </a:p>
        </p:txBody>
      </p:sp>
      <p:pic>
        <p:nvPicPr>
          <p:cNvPr id="8" name="Picture 7">
            <a:extLst>
              <a:ext uri="{FF2B5EF4-FFF2-40B4-BE49-F238E27FC236}">
                <a16:creationId xmlns:a16="http://schemas.microsoft.com/office/drawing/2014/main" id="{541AD563-CEC0-4A29-BBDD-6E2921883318}"/>
              </a:ext>
            </a:extLst>
          </p:cNvPr>
          <p:cNvPicPr>
            <a:picLocks noChangeAspect="1"/>
          </p:cNvPicPr>
          <p:nvPr/>
        </p:nvPicPr>
        <p:blipFill>
          <a:blip r:embed="rId7"/>
          <a:stretch>
            <a:fillRect/>
          </a:stretch>
        </p:blipFill>
        <p:spPr>
          <a:xfrm>
            <a:off x="1957607" y="580943"/>
            <a:ext cx="8276785" cy="5719116"/>
          </a:xfrm>
          <a:prstGeom prst="rect">
            <a:avLst/>
          </a:prstGeom>
          <a:solidFill>
            <a:schemeClr val="bg1"/>
          </a:solidFill>
        </p:spPr>
      </p:pic>
    </p:spTree>
    <p:extLst>
      <p:ext uri="{BB962C8B-B14F-4D97-AF65-F5344CB8AC3E}">
        <p14:creationId xmlns:p14="http://schemas.microsoft.com/office/powerpoint/2010/main" val="201485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6" presetClass="emph" presetSubtype="0" decel="100000" fill="hold" nodeType="withEffect">
                                  <p:stCondLst>
                                    <p:cond delay="500"/>
                                  </p:stCondLst>
                                  <p:childTnLst>
                                    <p:animScale>
                                      <p:cBhvr>
                                        <p:cTn id="9" dur="4000" fill="hold"/>
                                        <p:tgtEl>
                                          <p:spTgt spid="4"/>
                                        </p:tgtEl>
                                      </p:cBhvr>
                                      <p:by x="110000" y="110000"/>
                                    </p:animScale>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 presetClass="emph" presetSubtype="0" decel="100000" fill="hold" nodeType="withEffect">
                                  <p:stCondLst>
                                    <p:cond delay="0"/>
                                  </p:stCondLst>
                                  <p:childTnLst>
                                    <p:animScale>
                                      <p:cBhvr>
                                        <p:cTn id="14" dur="3500" fill="hold"/>
                                        <p:tgtEl>
                                          <p:spTgt spid="6"/>
                                        </p:tgtEl>
                                      </p:cBhvr>
                                      <p:by x="107000" y="107000"/>
                                    </p:animScale>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decel="100000" fill="hold" grpId="1" nodeType="withEffect">
                                  <p:stCondLst>
                                    <p:cond delay="0"/>
                                  </p:stCondLst>
                                  <p:childTnLst>
                                    <p:animMotion origin="layout" path="M 0.03802 -2.22222E-6 L 2.08333E-6 -2.22222E-6 " pathEditMode="relative" rAng="0" ptsTypes="AA">
                                      <p:cBhvr>
                                        <p:cTn id="19" dur="750" fill="hold"/>
                                        <p:tgtEl>
                                          <p:spTgt spid="2"/>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64">
      <a:majorFont>
        <a:latin typeface="Intel Clear"/>
        <a:ea typeface=""/>
        <a:cs typeface=""/>
      </a:majorFont>
      <a:minorFont>
        <a:latin typeface="Intel Clea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EB5EC108112C4AACB011763034394F" ma:contentTypeVersion="12" ma:contentTypeDescription="Create a new document." ma:contentTypeScope="" ma:versionID="493d9ff710f6d494bd717a94b3d9d19e">
  <xsd:schema xmlns:xsd="http://www.w3.org/2001/XMLSchema" xmlns:xs="http://www.w3.org/2001/XMLSchema" xmlns:p="http://schemas.microsoft.com/office/2006/metadata/properties" xmlns:ns2="46b5e5b8-aa4b-43c7-aa4a-5deefdd27431" xmlns:ns3="770d00fd-782d-44f8-9ce2-b95561456b0d" targetNamespace="http://schemas.microsoft.com/office/2006/metadata/properties" ma:root="true" ma:fieldsID="0afde98bcc4c08781cd3658c9f5444f3" ns2:_="" ns3:_="">
    <xsd:import namespace="46b5e5b8-aa4b-43c7-aa4a-5deefdd27431"/>
    <xsd:import namespace="770d00fd-782d-44f8-9ce2-b95561456b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5e5b8-aa4b-43c7-aa4a-5deefdd274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0d00fd-782d-44f8-9ce2-b95561456b0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B8AB54-7004-410A-AEEA-D1E680957369}">
  <ds:schemaRefs>
    <ds:schemaRef ds:uri="http://schemas.microsoft.com/sharepoint/v3/contenttype/forms"/>
  </ds:schemaRefs>
</ds:datastoreItem>
</file>

<file path=customXml/itemProps2.xml><?xml version="1.0" encoding="utf-8"?>
<ds:datastoreItem xmlns:ds="http://schemas.openxmlformats.org/officeDocument/2006/customXml" ds:itemID="{C0C1A88F-9C5F-40EE-8E30-3BFAAE7AA7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b5e5b8-aa4b-43c7-aa4a-5deefdd27431"/>
    <ds:schemaRef ds:uri="770d00fd-782d-44f8-9ce2-b95561456b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D5D008-D78F-4A48-9194-5584A1ED46BD}">
  <ds:schemaRefs>
    <ds:schemaRef ds:uri="http://purl.org/dc/elements/1.1/"/>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dcmitype/"/>
    <ds:schemaRef ds:uri="46b5e5b8-aa4b-43c7-aa4a-5deefdd27431"/>
    <ds:schemaRef ds:uri="http://schemas.microsoft.com/office/infopath/2007/PartnerControls"/>
    <ds:schemaRef ds:uri="770d00fd-782d-44f8-9ce2-b95561456b0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29153</TotalTime>
  <Words>4840</Words>
  <Application>Microsoft Office PowerPoint</Application>
  <PresentationFormat>Widescreen</PresentationFormat>
  <Paragraphs>479</Paragraphs>
  <Slides>52</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Consolas</vt:lpstr>
      <vt:lpstr>Intel Clear</vt:lpstr>
      <vt:lpstr>Intel Clear Light</vt:lpstr>
      <vt:lpstr>Intel Clear Pro</vt:lpstr>
      <vt:lpstr>Wingdings</vt:lpstr>
      <vt:lpstr>Office Theme</vt:lpstr>
      <vt:lpstr>Rogelio Macedo – Internship Summary Rapid automation – analysis for developers (RAAD) </vt:lpstr>
      <vt:lpstr>Today’s Promise</vt:lpstr>
      <vt:lpstr>Special RECOGNITIONS</vt:lpstr>
      <vt:lpstr>About ME</vt:lpstr>
      <vt:lpstr>Milestone: Ramping up for RAAD</vt:lpstr>
      <vt:lpstr>Milestone: Ramping up for RAAD</vt:lpstr>
      <vt:lpstr>Input Validation</vt:lpstr>
      <vt:lpstr>Milestone: Ramping up for RAAD</vt:lpstr>
      <vt:lpstr>Milestone 1: Ramping up for RAAD </vt:lpstr>
      <vt:lpstr>Milestone: RAAD PF Demo</vt:lpstr>
      <vt:lpstr>Milestone: JIRA Autolabeling</vt:lpstr>
      <vt:lpstr>codified Debug HAndbook  Crawled data used as input</vt:lpstr>
      <vt:lpstr>Milestone Cont.</vt:lpstr>
      <vt:lpstr>Milestone Cont.</vt:lpstr>
      <vt:lpstr>Preliminary Results: Data Processing</vt:lpstr>
      <vt:lpstr>PowerPoint Presentation</vt:lpstr>
      <vt:lpstr>Milestone Cont.</vt:lpstr>
      <vt:lpstr>PowerPoint Presentation</vt:lpstr>
      <vt:lpstr>PowerPoint Presentation</vt:lpstr>
      <vt:lpstr>Milestone Cont.</vt:lpstr>
      <vt:lpstr>PowerPoint Presentation</vt:lpstr>
      <vt:lpstr>PowerPoint Presentation</vt:lpstr>
      <vt:lpstr>Milestone Cont.</vt:lpstr>
      <vt:lpstr>Milestone Cont.</vt:lpstr>
      <vt:lpstr>Milestone Cont.</vt:lpstr>
      <vt:lpstr>Jira Mining Flow</vt:lpstr>
      <vt:lpstr>PowerPoint Presentation</vt:lpstr>
      <vt:lpstr>Additional Contributions</vt:lpstr>
      <vt:lpstr>Additional Contributions Cont.</vt:lpstr>
      <vt:lpstr>Additional Contributions Cont.</vt:lpstr>
      <vt:lpstr>Additional Contributions Cont.</vt:lpstr>
      <vt:lpstr>Soft Skills </vt:lpstr>
      <vt:lpstr>Technical Skills </vt:lpstr>
      <vt:lpstr>THANK YOU</vt:lpstr>
      <vt:lpstr>PowerPoint Presentation</vt:lpstr>
      <vt:lpstr>Appendix</vt:lpstr>
      <vt:lpstr>Milestone 1: Ramping up for RAAD</vt:lpstr>
      <vt:lpstr>Milestone 1: Ramping up for RAAD</vt:lpstr>
      <vt:lpstr>Milestone 2: RAAD PF Demo</vt:lpstr>
      <vt:lpstr>RAAD Framework flow: capture</vt:lpstr>
      <vt:lpstr>RAAD Framework flow: store/extract</vt:lpstr>
      <vt:lpstr>RAAD Framework flow: Parse</vt:lpstr>
      <vt:lpstr>RAAD Framework flow: Analyze</vt:lpstr>
      <vt:lpstr>RAAD Framework flow:  codified Debug HAndbook</vt:lpstr>
      <vt:lpstr>RAAD Framework flow: Report</vt:lpstr>
      <vt:lpstr>Results</vt:lpstr>
      <vt:lpstr>Results</vt:lpstr>
      <vt:lpstr>Milestone 3: JIRA Autolabeling</vt:lpstr>
      <vt:lpstr>Preliminary Results: Data Processing</vt:lpstr>
      <vt:lpstr>Soft Skills </vt:lpstr>
      <vt:lpstr>Technical Skills </vt:lpstr>
      <vt:lpstr>RECOGNITIONS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Macedo, Rogelio</dc:creator>
  <cp:lastModifiedBy>Tarango, Joseph D</cp:lastModifiedBy>
  <cp:revision>223</cp:revision>
  <dcterms:created xsi:type="dcterms:W3CDTF">2019-01-10T21:06:27Z</dcterms:created>
  <dcterms:modified xsi:type="dcterms:W3CDTF">2022-04-08T20:43:10Z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0x0101006DEB5EC108112C4AACB011763034394F</vt:lpwstr>
  </property>
  <property fmtid="{D5CDD505-2E9C-101B-9397-08002B2CF9AE}" pid="3" name="_dlc_DocIdItemGuid">
    <vt:lpwstr>17331c35-04bb-42cc-97a7-b653fb35475a</vt:lpwstr>
  </property>
  <property fmtid="{D5CDD505-2E9C-101B-9397-08002B2CF9AE}" pid="4" name="TitusGUID">
    <vt:lpwstr>9b3b23f9-458c-4bb3-bffa-0b0641373561</vt:lpwstr>
  </property>
  <property fmtid="{D5CDD505-2E9C-101B-9397-08002B2CF9AE}" pid="5" name="CTP_TimeStamp">
    <vt:lpwstr>2020-06-11 14:17:02Z</vt:lpwstr>
  </property>
  <property fmtid="{D5CDD505-2E9C-101B-9397-08002B2CF9AE}" pid="6" name="CTP_BU">
    <vt:lpwstr>NA</vt:lpwstr>
  </property>
  <property fmtid="{D5CDD505-2E9C-101B-9397-08002B2CF9AE}" pid="7" name="CTP_IDSID">
    <vt:lpwstr>NA</vt:lpwstr>
  </property>
  <property fmtid="{D5CDD505-2E9C-101B-9397-08002B2CF9AE}" pid="8" name="CTP_WWID">
    <vt:lpwstr>NA</vt:lpwstr>
  </property>
  <property fmtid="{D5CDD505-2E9C-101B-9397-08002B2CF9AE}" pid="9" name="CTPClassification">
    <vt:lpwstr>CTP_NT</vt:lpwstr>
  </property>
  <property fmtid="{D5CDD505-2E9C-101B-9397-08002B2CF9AE}" pid="10" name="MSIP_Label_9aa06179-68b3-4e2b-b09b-a2424735516b_Enabled">
    <vt:lpwstr>False</vt:lpwstr>
  </property>
  <property fmtid="{D5CDD505-2E9C-101B-9397-08002B2CF9AE}" pid="11" name="MSIP_Label_9aa06179-68b3-4e2b-b09b-a2424735516b_SiteId">
    <vt:lpwstr>46c98d88-e344-4ed4-8496-4ed7712e255d</vt:lpwstr>
  </property>
  <property fmtid="{D5CDD505-2E9C-101B-9397-08002B2CF9AE}" pid="12" name="MSIP_Label_9aa06179-68b3-4e2b-b09b-a2424735516b_Owner">
    <vt:lpwstr>rogelio.macedo@intel.com</vt:lpwstr>
  </property>
  <property fmtid="{D5CDD505-2E9C-101B-9397-08002B2CF9AE}" pid="13" name="MSIP_Label_9aa06179-68b3-4e2b-b09b-a2424735516b_SetDate">
    <vt:lpwstr>2020-12-02T02:24:31.5454521Z</vt:lpwstr>
  </property>
  <property fmtid="{D5CDD505-2E9C-101B-9397-08002B2CF9AE}" pid="14" name="MSIP_Label_9aa06179-68b3-4e2b-b09b-a2424735516b_Name">
    <vt:lpwstr>Intel Confidential</vt:lpwstr>
  </property>
  <property fmtid="{D5CDD505-2E9C-101B-9397-08002B2CF9AE}" pid="15" name="MSIP_Label_9aa06179-68b3-4e2b-b09b-a2424735516b_Application">
    <vt:lpwstr>Microsoft Azure Information Protection</vt:lpwstr>
  </property>
  <property fmtid="{D5CDD505-2E9C-101B-9397-08002B2CF9AE}" pid="16" name="MSIP_Label_9aa06179-68b3-4e2b-b09b-a2424735516b_ActionId">
    <vt:lpwstr>fc6d8b8b-1326-4b55-bcc6-431bbaed9c72</vt:lpwstr>
  </property>
  <property fmtid="{D5CDD505-2E9C-101B-9397-08002B2CF9AE}" pid="17" name="MSIP_Label_9aa06179-68b3-4e2b-b09b-a2424735516b_Extended_MSFT_Method">
    <vt:lpwstr>Manual</vt:lpwstr>
  </property>
</Properties>
</file>